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sldIdLst>
    <p:sldId id="256" r:id="rId2"/>
    <p:sldId id="261" r:id="rId3"/>
    <p:sldId id="269" r:id="rId4"/>
    <p:sldId id="270" r:id="rId5"/>
    <p:sldId id="271" r:id="rId6"/>
    <p:sldId id="272" r:id="rId7"/>
    <p:sldId id="277" r:id="rId8"/>
    <p:sldId id="273" r:id="rId9"/>
    <p:sldId id="274" r:id="rId10"/>
    <p:sldId id="275" r:id="rId11"/>
    <p:sldId id="276" r:id="rId12"/>
    <p:sldId id="278" r:id="rId13"/>
    <p:sldId id="279" r:id="rId14"/>
    <p:sldId id="281" r:id="rId15"/>
    <p:sldId id="280" r:id="rId16"/>
    <p:sldId id="268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588BC"/>
    <a:srgbClr val="1C3662"/>
    <a:srgbClr val="0588CB"/>
    <a:srgbClr val="041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8CEF6-5565-4CF9-9AB3-D01809655F6F}" v="322" dt="2022-09-29T14:44:45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2F6BA-69E9-4386-BFC8-F6DC12184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29B74A-D9D8-48B0-A14D-DDEA1FE46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00ABF-5B25-4488-AF3F-0079A6E2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3B7F5-3952-46A1-BDFF-D17DB82C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D4EAB5-BDDF-41DC-81BE-EF05327F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0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98F8D-6D03-4540-BA24-FEA0F5B8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89A131-B3CC-4972-A2BC-422CDE597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2F7BC-0FB2-4CA1-B373-6E83DBB0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7ACEE-11E3-46A7-8B51-6357FAB7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EC7D2-FB50-4175-AE55-EE986E65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C4120D-F8E1-47A6-A762-A4D8E92FA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E5842-6C4A-4F74-BBD6-76BBC7601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82582-0DC2-402F-9751-8E0A8818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608062-82CA-4368-B4CC-4FCD1CE3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7839C-5DEA-4479-A69F-FB4E82F4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A9913-ACF5-48D0-AA95-100DB4F8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B0792-6CDF-4B58-A911-F02A896BC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A6E96C-215F-4DB0-8032-85227F1B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AD0A5E-0696-4338-8174-4EED9841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6EA7F-64D5-44A1-9932-DCA47FEC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7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D3F64-5031-404D-A47C-1A05232D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A64E76-FE1E-4C4C-ACE2-4141FCE08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FD9BAA-DCE4-4AD1-B557-899FA6E4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7B0496-8390-489C-B7F6-6666533C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125C3B-9F28-4B49-950A-0E244141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A7FC4-C050-48E0-A96C-3A8BA989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F5B51D-45C7-416E-A058-2F9EAEC62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3DD65F-73D5-4D8E-916C-2341EE5BA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E5243F-DEEE-4D47-AAAE-08222B00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477977-BB5A-4B78-A3BD-CB8054BF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BC7E05-306D-479F-9D10-E913F6F5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4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0F62B-E63E-4B35-A29F-6A249760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4B036-EC98-4C5D-832F-248E4279C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EC60AB-FDD2-419D-AB2F-B4D64DD3D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30CFCF-5F4D-4441-989D-CD7CA4EC4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F4A6FA-300D-4962-BE4E-4A7B1BED1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C2DBDE-68F7-46E0-98E6-B98453A5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F2D391-FF70-45B9-A7F8-80B84CBC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59A3FF-905A-44F6-B691-DB0C54BC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2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84FF2-62D1-4FCD-AF49-C43D95A6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3A14E8-7059-4159-8FBF-F6185064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E89BDD-4692-436A-8986-2AA7F162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4A94D8-283F-4264-A3B5-40DB9A22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8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B1DF16-CC0E-4F0D-B4EE-150D1219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E0C2F0-FBA8-4ACD-AFB3-DB3877D1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E00574-C1D1-42DA-89C4-946BDF46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1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E0C44-E953-4070-BF2F-273D3E30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811CC-0180-4E18-B38F-89AFDE6E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AF8B8-99EF-4253-AADD-2CBBB1F0C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79A2F7-8FAA-411C-B3FB-0126BD72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C60672-DF2D-456D-BE65-4E7DCD35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C68262-C497-4A76-AF16-E79A0F05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99F20-809F-4371-93F4-5CE451CD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5EA821-0471-49E6-BBD0-DF1937DF8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4BC1BB-B96D-4E80-9C30-AFAA99D5D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A05052-755B-4ADF-9381-73533621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D69F8C-4C08-4C96-8801-01B1261F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52D4EC-C237-4C29-905C-F815383D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0EE8FB-33D1-4D38-852C-2077557D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EF60CD-3221-4E36-9740-EF7A153C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D7518B-8684-4347-AABE-2F3A56CF7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254629-F15C-4B02-8D9E-1ED1674C1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22125-EFE4-4EF4-AF55-2DC9FCCB7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5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5.png"/><Relationship Id="rId7" Type="http://schemas.openxmlformats.org/officeDocument/2006/relationships/image" Target="../media/image3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9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41">
            <a:extLst>
              <a:ext uri="{FF2B5EF4-FFF2-40B4-BE49-F238E27FC236}">
                <a16:creationId xmlns:a16="http://schemas.microsoft.com/office/drawing/2014/main" id="{14385AAB-9CD8-4873-862C-C5BBE1D6A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5" y="435547"/>
            <a:ext cx="5604405" cy="6056376"/>
          </a:xfrm>
          <a:custGeom>
            <a:avLst/>
            <a:gdLst>
              <a:gd name="connsiteX0" fmla="*/ 3711555 w 5604405"/>
              <a:gd name="connsiteY0" fmla="*/ 4579520 h 6056376"/>
              <a:gd name="connsiteX1" fmla="*/ 4416613 w 5604405"/>
              <a:gd name="connsiteY1" fmla="*/ 4579520 h 6056376"/>
              <a:gd name="connsiteX2" fmla="*/ 4517335 w 5604405"/>
              <a:gd name="connsiteY2" fmla="*/ 4637144 h 6056376"/>
              <a:gd name="connsiteX3" fmla="*/ 4869863 w 5604405"/>
              <a:gd name="connsiteY3" fmla="*/ 5258191 h 6056376"/>
              <a:gd name="connsiteX4" fmla="*/ 4869863 w 5604405"/>
              <a:gd name="connsiteY4" fmla="*/ 5377706 h 6056376"/>
              <a:gd name="connsiteX5" fmla="*/ 4517335 w 5604405"/>
              <a:gd name="connsiteY5" fmla="*/ 5998753 h 6056376"/>
              <a:gd name="connsiteX6" fmla="*/ 4416613 w 5604405"/>
              <a:gd name="connsiteY6" fmla="*/ 6056376 h 6056376"/>
              <a:gd name="connsiteX7" fmla="*/ 3711555 w 5604405"/>
              <a:gd name="connsiteY7" fmla="*/ 6056376 h 6056376"/>
              <a:gd name="connsiteX8" fmla="*/ 3610833 w 5604405"/>
              <a:gd name="connsiteY8" fmla="*/ 5998753 h 6056376"/>
              <a:gd name="connsiteX9" fmla="*/ 3258304 w 5604405"/>
              <a:gd name="connsiteY9" fmla="*/ 5377706 h 6056376"/>
              <a:gd name="connsiteX10" fmla="*/ 3258304 w 5604405"/>
              <a:gd name="connsiteY10" fmla="*/ 5258191 h 6056376"/>
              <a:gd name="connsiteX11" fmla="*/ 3610833 w 5604405"/>
              <a:gd name="connsiteY11" fmla="*/ 4637144 h 6056376"/>
              <a:gd name="connsiteX12" fmla="*/ 3711555 w 5604405"/>
              <a:gd name="connsiteY12" fmla="*/ 4579520 h 6056376"/>
              <a:gd name="connsiteX13" fmla="*/ 2553202 w 5604405"/>
              <a:gd name="connsiteY13" fmla="*/ 3910405 h 6056376"/>
              <a:gd name="connsiteX14" fmla="*/ 3112130 w 5604405"/>
              <a:gd name="connsiteY14" fmla="*/ 3910405 h 6056376"/>
              <a:gd name="connsiteX15" fmla="*/ 3138444 w 5604405"/>
              <a:gd name="connsiteY15" fmla="*/ 3913900 h 6056376"/>
              <a:gd name="connsiteX16" fmla="*/ 3156541 w 5604405"/>
              <a:gd name="connsiteY16" fmla="*/ 3921488 h 6056376"/>
              <a:gd name="connsiteX17" fmla="*/ 3145481 w 5604405"/>
              <a:gd name="connsiteY17" fmla="*/ 3940617 h 6056376"/>
              <a:gd name="connsiteX18" fmla="*/ 2753632 w 5604405"/>
              <a:gd name="connsiteY18" fmla="*/ 4618329 h 6056376"/>
              <a:gd name="connsiteX19" fmla="*/ 2520177 w 5604405"/>
              <a:gd name="connsiteY19" fmla="*/ 4754008 h 6056376"/>
              <a:gd name="connsiteX20" fmla="*/ 2332520 w 5604405"/>
              <a:gd name="connsiteY20" fmla="*/ 4754008 h 6056376"/>
              <a:gd name="connsiteX21" fmla="*/ 2310629 w 5604405"/>
              <a:gd name="connsiteY21" fmla="*/ 4754008 h 6056376"/>
              <a:gd name="connsiteX22" fmla="*/ 2289740 w 5604405"/>
              <a:gd name="connsiteY22" fmla="*/ 4718037 h 6056376"/>
              <a:gd name="connsiteX23" fmla="*/ 2187423 w 5604405"/>
              <a:gd name="connsiteY23" fmla="*/ 4541838 h 6056376"/>
              <a:gd name="connsiteX24" fmla="*/ 2187423 w 5604405"/>
              <a:gd name="connsiteY24" fmla="*/ 4443215 h 6056376"/>
              <a:gd name="connsiteX25" fmla="*/ 2467492 w 5604405"/>
              <a:gd name="connsiteY25" fmla="*/ 3960919 h 6056376"/>
              <a:gd name="connsiteX26" fmla="*/ 2553202 w 5604405"/>
              <a:gd name="connsiteY26" fmla="*/ 3910405 h 6056376"/>
              <a:gd name="connsiteX27" fmla="*/ 1018932 w 5604405"/>
              <a:gd name="connsiteY27" fmla="*/ 1626925 h 6056376"/>
              <a:gd name="connsiteX28" fmla="*/ 2520177 w 5604405"/>
              <a:gd name="connsiteY28" fmla="*/ 1626925 h 6056376"/>
              <a:gd name="connsiteX29" fmla="*/ 2753632 w 5604405"/>
              <a:gd name="connsiteY29" fmla="*/ 1762604 h 6056376"/>
              <a:gd name="connsiteX30" fmla="*/ 3502633 w 5604405"/>
              <a:gd name="connsiteY30" fmla="*/ 3058018 h 6056376"/>
              <a:gd name="connsiteX31" fmla="*/ 3502633 w 5604405"/>
              <a:gd name="connsiteY31" fmla="*/ 3322916 h 6056376"/>
              <a:gd name="connsiteX32" fmla="*/ 3224524 w 5604405"/>
              <a:gd name="connsiteY32" fmla="*/ 3803912 h 6056376"/>
              <a:gd name="connsiteX33" fmla="*/ 3201086 w 5604405"/>
              <a:gd name="connsiteY33" fmla="*/ 3844448 h 6056376"/>
              <a:gd name="connsiteX34" fmla="*/ 3201910 w 5604405"/>
              <a:gd name="connsiteY34" fmla="*/ 3844794 h 6056376"/>
              <a:gd name="connsiteX35" fmla="*/ 3243273 w 5604405"/>
              <a:gd name="connsiteY35" fmla="*/ 3886511 h 6056376"/>
              <a:gd name="connsiteX36" fmla="*/ 3557826 w 5604405"/>
              <a:gd name="connsiteY36" fmla="*/ 4430538 h 6056376"/>
              <a:gd name="connsiteX37" fmla="*/ 3557826 w 5604405"/>
              <a:gd name="connsiteY37" fmla="*/ 4541785 h 6056376"/>
              <a:gd name="connsiteX38" fmla="*/ 3243273 w 5604405"/>
              <a:gd name="connsiteY38" fmla="*/ 5085811 h 6056376"/>
              <a:gd name="connsiteX39" fmla="*/ 3145229 w 5604405"/>
              <a:gd name="connsiteY39" fmla="*/ 5142791 h 6056376"/>
              <a:gd name="connsiteX40" fmla="*/ 2514761 w 5604405"/>
              <a:gd name="connsiteY40" fmla="*/ 5142791 h 6056376"/>
              <a:gd name="connsiteX41" fmla="*/ 2418080 w 5604405"/>
              <a:gd name="connsiteY41" fmla="*/ 5085811 h 6056376"/>
              <a:gd name="connsiteX42" fmla="*/ 2248631 w 5604405"/>
              <a:gd name="connsiteY42" fmla="*/ 4794008 h 6056376"/>
              <a:gd name="connsiteX43" fmla="*/ 2229489 w 5604405"/>
              <a:gd name="connsiteY43" fmla="*/ 4761043 h 6056376"/>
              <a:gd name="connsiteX44" fmla="*/ 2244550 w 5604405"/>
              <a:gd name="connsiteY44" fmla="*/ 4761043 h 6056376"/>
              <a:gd name="connsiteX45" fmla="*/ 2315741 w 5604405"/>
              <a:gd name="connsiteY45" fmla="*/ 4761043 h 6056376"/>
              <a:gd name="connsiteX46" fmla="*/ 2346666 w 5604405"/>
              <a:gd name="connsiteY46" fmla="*/ 4814300 h 6056376"/>
              <a:gd name="connsiteX47" fmla="*/ 2464819 w 5604405"/>
              <a:gd name="connsiteY47" fmla="*/ 5017769 h 6056376"/>
              <a:gd name="connsiteX48" fmla="*/ 2550531 w 5604405"/>
              <a:gd name="connsiteY48" fmla="*/ 5068284 h 6056376"/>
              <a:gd name="connsiteX49" fmla="*/ 3109460 w 5604405"/>
              <a:gd name="connsiteY49" fmla="*/ 5068284 h 6056376"/>
              <a:gd name="connsiteX50" fmla="*/ 3196377 w 5604405"/>
              <a:gd name="connsiteY50" fmla="*/ 5017769 h 6056376"/>
              <a:gd name="connsiteX51" fmla="*/ 3475238 w 5604405"/>
              <a:gd name="connsiteY51" fmla="*/ 4535474 h 6056376"/>
              <a:gd name="connsiteX52" fmla="*/ 3475238 w 5604405"/>
              <a:gd name="connsiteY52" fmla="*/ 4436849 h 6056376"/>
              <a:gd name="connsiteX53" fmla="*/ 3196377 w 5604405"/>
              <a:gd name="connsiteY53" fmla="*/ 3954554 h 6056376"/>
              <a:gd name="connsiteX54" fmla="*/ 3159709 w 5604405"/>
              <a:gd name="connsiteY54" fmla="*/ 3917570 h 6056376"/>
              <a:gd name="connsiteX55" fmla="*/ 3155466 w 5604405"/>
              <a:gd name="connsiteY55" fmla="*/ 3915792 h 6056376"/>
              <a:gd name="connsiteX56" fmla="*/ 3178212 w 5604405"/>
              <a:gd name="connsiteY56" fmla="*/ 3876454 h 6056376"/>
              <a:gd name="connsiteX57" fmla="*/ 3195127 w 5604405"/>
              <a:gd name="connsiteY57" fmla="*/ 3847197 h 6056376"/>
              <a:gd name="connsiteX58" fmla="*/ 3177582 w 5604405"/>
              <a:gd name="connsiteY58" fmla="*/ 3839840 h 6056376"/>
              <a:gd name="connsiteX59" fmla="*/ 3147901 w 5604405"/>
              <a:gd name="connsiteY59" fmla="*/ 3835897 h 6056376"/>
              <a:gd name="connsiteX60" fmla="*/ 2517432 w 5604405"/>
              <a:gd name="connsiteY60" fmla="*/ 3835897 h 6056376"/>
              <a:gd name="connsiteX61" fmla="*/ 2420752 w 5604405"/>
              <a:gd name="connsiteY61" fmla="*/ 3892877 h 6056376"/>
              <a:gd name="connsiteX62" fmla="*/ 2104837 w 5604405"/>
              <a:gd name="connsiteY62" fmla="*/ 4436903 h 6056376"/>
              <a:gd name="connsiteX63" fmla="*/ 2104837 w 5604405"/>
              <a:gd name="connsiteY63" fmla="*/ 4548151 h 6056376"/>
              <a:gd name="connsiteX64" fmla="*/ 2209113 w 5604405"/>
              <a:gd name="connsiteY64" fmla="*/ 4727721 h 6056376"/>
              <a:gd name="connsiteX65" fmla="*/ 2224378 w 5604405"/>
              <a:gd name="connsiteY65" fmla="*/ 4754008 h 6056376"/>
              <a:gd name="connsiteX66" fmla="*/ 2153663 w 5604405"/>
              <a:gd name="connsiteY66" fmla="*/ 4754008 h 6056376"/>
              <a:gd name="connsiteX67" fmla="*/ 1018932 w 5604405"/>
              <a:gd name="connsiteY67" fmla="*/ 4754008 h 6056376"/>
              <a:gd name="connsiteX68" fmla="*/ 788719 w 5604405"/>
              <a:gd name="connsiteY68" fmla="*/ 4618329 h 6056376"/>
              <a:gd name="connsiteX69" fmla="*/ 36477 w 5604405"/>
              <a:gd name="connsiteY69" fmla="*/ 3322916 h 6056376"/>
              <a:gd name="connsiteX70" fmla="*/ 36477 w 5604405"/>
              <a:gd name="connsiteY70" fmla="*/ 3058018 h 6056376"/>
              <a:gd name="connsiteX71" fmla="*/ 788719 w 5604405"/>
              <a:gd name="connsiteY71" fmla="*/ 1762604 h 6056376"/>
              <a:gd name="connsiteX72" fmla="*/ 1018932 w 5604405"/>
              <a:gd name="connsiteY72" fmla="*/ 1626925 h 6056376"/>
              <a:gd name="connsiteX73" fmla="*/ 3636614 w 5604405"/>
              <a:gd name="connsiteY73" fmla="*/ 339380 h 6056376"/>
              <a:gd name="connsiteX74" fmla="*/ 4821522 w 5604405"/>
              <a:gd name="connsiteY74" fmla="*/ 339380 h 6056376"/>
              <a:gd name="connsiteX75" fmla="*/ 4990793 w 5604405"/>
              <a:gd name="connsiteY75" fmla="*/ 436221 h 6056376"/>
              <a:gd name="connsiteX76" fmla="*/ 5583246 w 5604405"/>
              <a:gd name="connsiteY76" fmla="*/ 1479943 h 6056376"/>
              <a:gd name="connsiteX77" fmla="*/ 5583246 w 5604405"/>
              <a:gd name="connsiteY77" fmla="*/ 1680798 h 6056376"/>
              <a:gd name="connsiteX78" fmla="*/ 4990793 w 5604405"/>
              <a:gd name="connsiteY78" fmla="*/ 2724519 h 6056376"/>
              <a:gd name="connsiteX79" fmla="*/ 4821522 w 5604405"/>
              <a:gd name="connsiteY79" fmla="*/ 2821359 h 6056376"/>
              <a:gd name="connsiteX80" fmla="*/ 3636614 w 5604405"/>
              <a:gd name="connsiteY80" fmla="*/ 2821359 h 6056376"/>
              <a:gd name="connsiteX81" fmla="*/ 3467343 w 5604405"/>
              <a:gd name="connsiteY81" fmla="*/ 2724519 h 6056376"/>
              <a:gd name="connsiteX82" fmla="*/ 2874889 w 5604405"/>
              <a:gd name="connsiteY82" fmla="*/ 1680798 h 6056376"/>
              <a:gd name="connsiteX83" fmla="*/ 2874889 w 5604405"/>
              <a:gd name="connsiteY83" fmla="*/ 1479943 h 6056376"/>
              <a:gd name="connsiteX84" fmla="*/ 3467343 w 5604405"/>
              <a:gd name="connsiteY84" fmla="*/ 436221 h 6056376"/>
              <a:gd name="connsiteX85" fmla="*/ 3636614 w 5604405"/>
              <a:gd name="connsiteY85" fmla="*/ 339380 h 6056376"/>
              <a:gd name="connsiteX86" fmla="*/ 1941243 w 5604405"/>
              <a:gd name="connsiteY86" fmla="*/ 0 h 6056376"/>
              <a:gd name="connsiteX87" fmla="*/ 2646300 w 5604405"/>
              <a:gd name="connsiteY87" fmla="*/ 0 h 6056376"/>
              <a:gd name="connsiteX88" fmla="*/ 2747022 w 5604405"/>
              <a:gd name="connsiteY88" fmla="*/ 57624 h 6056376"/>
              <a:gd name="connsiteX89" fmla="*/ 3099551 w 5604405"/>
              <a:gd name="connsiteY89" fmla="*/ 678671 h 6056376"/>
              <a:gd name="connsiteX90" fmla="*/ 3099551 w 5604405"/>
              <a:gd name="connsiteY90" fmla="*/ 798186 h 6056376"/>
              <a:gd name="connsiteX91" fmla="*/ 2747022 w 5604405"/>
              <a:gd name="connsiteY91" fmla="*/ 1419233 h 6056376"/>
              <a:gd name="connsiteX92" fmla="*/ 2646300 w 5604405"/>
              <a:gd name="connsiteY92" fmla="*/ 1476856 h 6056376"/>
              <a:gd name="connsiteX93" fmla="*/ 1941243 w 5604405"/>
              <a:gd name="connsiteY93" fmla="*/ 1476856 h 6056376"/>
              <a:gd name="connsiteX94" fmla="*/ 1840520 w 5604405"/>
              <a:gd name="connsiteY94" fmla="*/ 1419233 h 6056376"/>
              <a:gd name="connsiteX95" fmla="*/ 1487992 w 5604405"/>
              <a:gd name="connsiteY95" fmla="*/ 798186 h 6056376"/>
              <a:gd name="connsiteX96" fmla="*/ 1487992 w 5604405"/>
              <a:gd name="connsiteY96" fmla="*/ 678671 h 6056376"/>
              <a:gd name="connsiteX97" fmla="*/ 1840520 w 5604405"/>
              <a:gd name="connsiteY97" fmla="*/ 57624 h 6056376"/>
              <a:gd name="connsiteX98" fmla="*/ 1941243 w 5604405"/>
              <a:gd name="connsiteY98" fmla="*/ 0 h 605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604405" h="6056376">
                <a:moveTo>
                  <a:pt x="3711555" y="4579520"/>
                </a:moveTo>
                <a:cubicBezTo>
                  <a:pt x="4416613" y="4579520"/>
                  <a:pt x="4416613" y="4579520"/>
                  <a:pt x="4416613" y="4579520"/>
                </a:cubicBezTo>
                <a:cubicBezTo>
                  <a:pt x="4452285" y="4579520"/>
                  <a:pt x="4498450" y="4605130"/>
                  <a:pt x="4517335" y="4637144"/>
                </a:cubicBezTo>
                <a:cubicBezTo>
                  <a:pt x="4869863" y="5258191"/>
                  <a:pt x="4869863" y="5258191"/>
                  <a:pt x="4869863" y="5258191"/>
                </a:cubicBezTo>
                <a:cubicBezTo>
                  <a:pt x="4886651" y="5292338"/>
                  <a:pt x="4886651" y="5343558"/>
                  <a:pt x="4869863" y="5377706"/>
                </a:cubicBezTo>
                <a:cubicBezTo>
                  <a:pt x="4517335" y="5998753"/>
                  <a:pt x="4517335" y="5998753"/>
                  <a:pt x="4517335" y="5998753"/>
                </a:cubicBezTo>
                <a:cubicBezTo>
                  <a:pt x="4498450" y="6030767"/>
                  <a:pt x="4452285" y="6056376"/>
                  <a:pt x="4416613" y="6056376"/>
                </a:cubicBezTo>
                <a:lnTo>
                  <a:pt x="3711555" y="6056376"/>
                </a:lnTo>
                <a:cubicBezTo>
                  <a:pt x="3673784" y="6056376"/>
                  <a:pt x="3627620" y="6030767"/>
                  <a:pt x="3610833" y="5998753"/>
                </a:cubicBezTo>
                <a:cubicBezTo>
                  <a:pt x="3258304" y="5377706"/>
                  <a:pt x="3258304" y="5377706"/>
                  <a:pt x="3258304" y="5377706"/>
                </a:cubicBezTo>
                <a:cubicBezTo>
                  <a:pt x="3239418" y="5343558"/>
                  <a:pt x="3239418" y="5292338"/>
                  <a:pt x="3258304" y="5258191"/>
                </a:cubicBezTo>
                <a:cubicBezTo>
                  <a:pt x="3610833" y="4637144"/>
                  <a:pt x="3610833" y="4637144"/>
                  <a:pt x="3610833" y="4637144"/>
                </a:cubicBezTo>
                <a:cubicBezTo>
                  <a:pt x="3627620" y="4605130"/>
                  <a:pt x="3673784" y="4579520"/>
                  <a:pt x="3711555" y="4579520"/>
                </a:cubicBezTo>
                <a:close/>
                <a:moveTo>
                  <a:pt x="2553202" y="3910405"/>
                </a:moveTo>
                <a:cubicBezTo>
                  <a:pt x="2553202" y="3910405"/>
                  <a:pt x="2553202" y="3910405"/>
                  <a:pt x="3112130" y="3910405"/>
                </a:cubicBezTo>
                <a:cubicBezTo>
                  <a:pt x="3121184" y="3910405"/>
                  <a:pt x="3130013" y="3911607"/>
                  <a:pt x="3138444" y="3913900"/>
                </a:cubicBezTo>
                <a:lnTo>
                  <a:pt x="3156541" y="3921488"/>
                </a:lnTo>
                <a:lnTo>
                  <a:pt x="3145481" y="3940617"/>
                </a:lnTo>
                <a:cubicBezTo>
                  <a:pt x="3045479" y="4113572"/>
                  <a:pt x="2917476" y="4334957"/>
                  <a:pt x="2753632" y="4618329"/>
                </a:cubicBezTo>
                <a:cubicBezTo>
                  <a:pt x="2704996" y="4702320"/>
                  <a:pt x="2617449" y="4754008"/>
                  <a:pt x="2520177" y="4754008"/>
                </a:cubicBezTo>
                <a:cubicBezTo>
                  <a:pt x="2520177" y="4754008"/>
                  <a:pt x="2520177" y="4754008"/>
                  <a:pt x="2332520" y="4754008"/>
                </a:cubicBezTo>
                <a:lnTo>
                  <a:pt x="2310629" y="4754008"/>
                </a:lnTo>
                <a:lnTo>
                  <a:pt x="2289740" y="4718037"/>
                </a:lnTo>
                <a:cubicBezTo>
                  <a:pt x="2260653" y="4667947"/>
                  <a:pt x="2226808" y="4609662"/>
                  <a:pt x="2187423" y="4541838"/>
                </a:cubicBezTo>
                <a:cubicBezTo>
                  <a:pt x="2169316" y="4511770"/>
                  <a:pt x="2169316" y="4473284"/>
                  <a:pt x="2187423" y="4443215"/>
                </a:cubicBezTo>
                <a:cubicBezTo>
                  <a:pt x="2187423" y="4443215"/>
                  <a:pt x="2187423" y="4443215"/>
                  <a:pt x="2467492" y="3960919"/>
                </a:cubicBezTo>
                <a:cubicBezTo>
                  <a:pt x="2484393" y="3929649"/>
                  <a:pt x="2518193" y="3910405"/>
                  <a:pt x="2553202" y="3910405"/>
                </a:cubicBezTo>
                <a:close/>
                <a:moveTo>
                  <a:pt x="1018932" y="1626925"/>
                </a:moveTo>
                <a:cubicBezTo>
                  <a:pt x="1018932" y="1626925"/>
                  <a:pt x="1018932" y="1626925"/>
                  <a:pt x="2520177" y="1626925"/>
                </a:cubicBezTo>
                <a:cubicBezTo>
                  <a:pt x="2617449" y="1626925"/>
                  <a:pt x="2704996" y="1678612"/>
                  <a:pt x="2753632" y="1762604"/>
                </a:cubicBezTo>
                <a:cubicBezTo>
                  <a:pt x="2753632" y="1762604"/>
                  <a:pt x="2753632" y="1762604"/>
                  <a:pt x="3502633" y="3058018"/>
                </a:cubicBezTo>
                <a:cubicBezTo>
                  <a:pt x="3551270" y="3138780"/>
                  <a:pt x="3551270" y="3242154"/>
                  <a:pt x="3502633" y="3322916"/>
                </a:cubicBezTo>
                <a:cubicBezTo>
                  <a:pt x="3502633" y="3322916"/>
                  <a:pt x="3502633" y="3322916"/>
                  <a:pt x="3224524" y="3803912"/>
                </a:cubicBezTo>
                <a:lnTo>
                  <a:pt x="3201086" y="3844448"/>
                </a:lnTo>
                <a:lnTo>
                  <a:pt x="3201910" y="3844794"/>
                </a:lnTo>
                <a:cubicBezTo>
                  <a:pt x="3218762" y="3854630"/>
                  <a:pt x="3233059" y="3868874"/>
                  <a:pt x="3243273" y="3886511"/>
                </a:cubicBezTo>
                <a:cubicBezTo>
                  <a:pt x="3243273" y="3886511"/>
                  <a:pt x="3243273" y="3886511"/>
                  <a:pt x="3557826" y="4430538"/>
                </a:cubicBezTo>
                <a:cubicBezTo>
                  <a:pt x="3578252" y="4464454"/>
                  <a:pt x="3578252" y="4507867"/>
                  <a:pt x="3557826" y="4541785"/>
                </a:cubicBezTo>
                <a:cubicBezTo>
                  <a:pt x="3557826" y="4541785"/>
                  <a:pt x="3557826" y="4541785"/>
                  <a:pt x="3243273" y="5085811"/>
                </a:cubicBezTo>
                <a:cubicBezTo>
                  <a:pt x="3222847" y="5121083"/>
                  <a:pt x="3186081" y="5142791"/>
                  <a:pt x="3145229" y="5142791"/>
                </a:cubicBezTo>
                <a:cubicBezTo>
                  <a:pt x="3145229" y="5142791"/>
                  <a:pt x="3145229" y="5142791"/>
                  <a:pt x="2514761" y="5142791"/>
                </a:cubicBezTo>
                <a:cubicBezTo>
                  <a:pt x="2475271" y="5142791"/>
                  <a:pt x="2437145" y="5121083"/>
                  <a:pt x="2418080" y="5085811"/>
                </a:cubicBezTo>
                <a:cubicBezTo>
                  <a:pt x="2418080" y="5085811"/>
                  <a:pt x="2418080" y="5085811"/>
                  <a:pt x="2248631" y="4794008"/>
                </a:cubicBezTo>
                <a:lnTo>
                  <a:pt x="2229489" y="4761043"/>
                </a:lnTo>
                <a:lnTo>
                  <a:pt x="2244550" y="4761043"/>
                </a:lnTo>
                <a:lnTo>
                  <a:pt x="2315741" y="4761043"/>
                </a:lnTo>
                <a:lnTo>
                  <a:pt x="2346666" y="4814300"/>
                </a:lnTo>
                <a:cubicBezTo>
                  <a:pt x="2464819" y="5017769"/>
                  <a:pt x="2464819" y="5017769"/>
                  <a:pt x="2464819" y="5017769"/>
                </a:cubicBezTo>
                <a:cubicBezTo>
                  <a:pt x="2481721" y="5049039"/>
                  <a:pt x="2515523" y="5068284"/>
                  <a:pt x="2550531" y="5068284"/>
                </a:cubicBezTo>
                <a:cubicBezTo>
                  <a:pt x="3109460" y="5068284"/>
                  <a:pt x="3109460" y="5068284"/>
                  <a:pt x="3109460" y="5068284"/>
                </a:cubicBezTo>
                <a:cubicBezTo>
                  <a:pt x="3145675" y="5068284"/>
                  <a:pt x="3178269" y="5049039"/>
                  <a:pt x="3196377" y="5017769"/>
                </a:cubicBezTo>
                <a:cubicBezTo>
                  <a:pt x="3475238" y="4535474"/>
                  <a:pt x="3475238" y="4535474"/>
                  <a:pt x="3475238" y="4535474"/>
                </a:cubicBezTo>
                <a:cubicBezTo>
                  <a:pt x="3493346" y="4505405"/>
                  <a:pt x="3493346" y="4466917"/>
                  <a:pt x="3475238" y="4436849"/>
                </a:cubicBezTo>
                <a:cubicBezTo>
                  <a:pt x="3196377" y="3954554"/>
                  <a:pt x="3196377" y="3954554"/>
                  <a:pt x="3196377" y="3954554"/>
                </a:cubicBezTo>
                <a:cubicBezTo>
                  <a:pt x="3187323" y="3938918"/>
                  <a:pt x="3174648" y="3926289"/>
                  <a:pt x="3159709" y="3917570"/>
                </a:cubicBezTo>
                <a:lnTo>
                  <a:pt x="3155466" y="3915792"/>
                </a:lnTo>
                <a:lnTo>
                  <a:pt x="3178212" y="3876454"/>
                </a:lnTo>
                <a:lnTo>
                  <a:pt x="3195127" y="3847197"/>
                </a:lnTo>
                <a:lnTo>
                  <a:pt x="3177582" y="3839840"/>
                </a:lnTo>
                <a:cubicBezTo>
                  <a:pt x="3168071" y="3837253"/>
                  <a:pt x="3158114" y="3835897"/>
                  <a:pt x="3147901" y="3835897"/>
                </a:cubicBezTo>
                <a:cubicBezTo>
                  <a:pt x="2517432" y="3835897"/>
                  <a:pt x="2517432" y="3835897"/>
                  <a:pt x="2517432" y="3835897"/>
                </a:cubicBezTo>
                <a:cubicBezTo>
                  <a:pt x="2477943" y="3835897"/>
                  <a:pt x="2439816" y="3857604"/>
                  <a:pt x="2420752" y="3892877"/>
                </a:cubicBezTo>
                <a:cubicBezTo>
                  <a:pt x="2104837" y="4436903"/>
                  <a:pt x="2104837" y="4436903"/>
                  <a:pt x="2104837" y="4436903"/>
                </a:cubicBezTo>
                <a:cubicBezTo>
                  <a:pt x="2084410" y="4470820"/>
                  <a:pt x="2084410" y="4514233"/>
                  <a:pt x="2104837" y="4548151"/>
                </a:cubicBezTo>
                <a:cubicBezTo>
                  <a:pt x="2144326" y="4616153"/>
                  <a:pt x="2178878" y="4675656"/>
                  <a:pt x="2209113" y="4727721"/>
                </a:cubicBezTo>
                <a:lnTo>
                  <a:pt x="2224378" y="4754008"/>
                </a:lnTo>
                <a:lnTo>
                  <a:pt x="2153663" y="4754008"/>
                </a:lnTo>
                <a:cubicBezTo>
                  <a:pt x="1933754" y="4754008"/>
                  <a:pt x="1581900" y="4754008"/>
                  <a:pt x="1018932" y="4754008"/>
                </a:cubicBezTo>
                <a:cubicBezTo>
                  <a:pt x="924902" y="4754008"/>
                  <a:pt x="834114" y="4702320"/>
                  <a:pt x="788719" y="4618329"/>
                </a:cubicBezTo>
                <a:cubicBezTo>
                  <a:pt x="788719" y="4618329"/>
                  <a:pt x="788719" y="4618329"/>
                  <a:pt x="36477" y="3322916"/>
                </a:cubicBezTo>
                <a:cubicBezTo>
                  <a:pt x="-12160" y="3242154"/>
                  <a:pt x="-12160" y="3138780"/>
                  <a:pt x="36477" y="3058018"/>
                </a:cubicBezTo>
                <a:cubicBezTo>
                  <a:pt x="36477" y="3058018"/>
                  <a:pt x="36477" y="3058018"/>
                  <a:pt x="788719" y="1762604"/>
                </a:cubicBezTo>
                <a:cubicBezTo>
                  <a:pt x="834114" y="1678612"/>
                  <a:pt x="924902" y="1626925"/>
                  <a:pt x="1018932" y="1626925"/>
                </a:cubicBezTo>
                <a:close/>
                <a:moveTo>
                  <a:pt x="3636614" y="339380"/>
                </a:moveTo>
                <a:cubicBezTo>
                  <a:pt x="4821522" y="339380"/>
                  <a:pt x="4821522" y="339380"/>
                  <a:pt x="4821522" y="339380"/>
                </a:cubicBezTo>
                <a:cubicBezTo>
                  <a:pt x="4881471" y="339380"/>
                  <a:pt x="4959055" y="382420"/>
                  <a:pt x="4990793" y="436221"/>
                </a:cubicBezTo>
                <a:cubicBezTo>
                  <a:pt x="5583246" y="1479943"/>
                  <a:pt x="5583246" y="1479943"/>
                  <a:pt x="5583246" y="1479943"/>
                </a:cubicBezTo>
                <a:cubicBezTo>
                  <a:pt x="5611458" y="1537330"/>
                  <a:pt x="5611458" y="1623410"/>
                  <a:pt x="5583246" y="1680798"/>
                </a:cubicBezTo>
                <a:cubicBezTo>
                  <a:pt x="4990793" y="2724519"/>
                  <a:pt x="4990793" y="2724519"/>
                  <a:pt x="4990793" y="2724519"/>
                </a:cubicBezTo>
                <a:cubicBezTo>
                  <a:pt x="4959055" y="2778320"/>
                  <a:pt x="4881471" y="2821359"/>
                  <a:pt x="4821522" y="2821359"/>
                </a:cubicBezTo>
                <a:lnTo>
                  <a:pt x="3636614" y="2821359"/>
                </a:lnTo>
                <a:cubicBezTo>
                  <a:pt x="3573138" y="2821359"/>
                  <a:pt x="3495555" y="2778320"/>
                  <a:pt x="3467343" y="2724519"/>
                </a:cubicBezTo>
                <a:cubicBezTo>
                  <a:pt x="2874889" y="1680798"/>
                  <a:pt x="2874889" y="1680798"/>
                  <a:pt x="2874889" y="1680798"/>
                </a:cubicBezTo>
                <a:cubicBezTo>
                  <a:pt x="2843150" y="1623410"/>
                  <a:pt x="2843150" y="1537330"/>
                  <a:pt x="2874889" y="1479943"/>
                </a:cubicBezTo>
                <a:cubicBezTo>
                  <a:pt x="3467343" y="436221"/>
                  <a:pt x="3467343" y="436221"/>
                  <a:pt x="3467343" y="436221"/>
                </a:cubicBezTo>
                <a:cubicBezTo>
                  <a:pt x="3495555" y="382420"/>
                  <a:pt x="3573138" y="339380"/>
                  <a:pt x="3636614" y="339380"/>
                </a:cubicBezTo>
                <a:close/>
                <a:moveTo>
                  <a:pt x="1941243" y="0"/>
                </a:moveTo>
                <a:cubicBezTo>
                  <a:pt x="2646300" y="0"/>
                  <a:pt x="2646300" y="0"/>
                  <a:pt x="2646300" y="0"/>
                </a:cubicBezTo>
                <a:cubicBezTo>
                  <a:pt x="2681973" y="0"/>
                  <a:pt x="2728138" y="25610"/>
                  <a:pt x="2747022" y="57624"/>
                </a:cubicBezTo>
                <a:cubicBezTo>
                  <a:pt x="3099551" y="678671"/>
                  <a:pt x="3099551" y="678671"/>
                  <a:pt x="3099551" y="678671"/>
                </a:cubicBezTo>
                <a:cubicBezTo>
                  <a:pt x="3116339" y="712818"/>
                  <a:pt x="3116339" y="764038"/>
                  <a:pt x="3099551" y="798186"/>
                </a:cubicBezTo>
                <a:cubicBezTo>
                  <a:pt x="2747022" y="1419233"/>
                  <a:pt x="2747022" y="1419233"/>
                  <a:pt x="2747022" y="1419233"/>
                </a:cubicBezTo>
                <a:cubicBezTo>
                  <a:pt x="2728138" y="1451247"/>
                  <a:pt x="2681973" y="1476856"/>
                  <a:pt x="2646300" y="1476856"/>
                </a:cubicBezTo>
                <a:lnTo>
                  <a:pt x="1941243" y="1476856"/>
                </a:lnTo>
                <a:cubicBezTo>
                  <a:pt x="1903472" y="1476856"/>
                  <a:pt x="1857308" y="1451247"/>
                  <a:pt x="1840520" y="1419233"/>
                </a:cubicBezTo>
                <a:cubicBezTo>
                  <a:pt x="1487992" y="798186"/>
                  <a:pt x="1487992" y="798186"/>
                  <a:pt x="1487992" y="798186"/>
                </a:cubicBezTo>
                <a:cubicBezTo>
                  <a:pt x="1469107" y="764038"/>
                  <a:pt x="1469107" y="712818"/>
                  <a:pt x="1487992" y="678671"/>
                </a:cubicBezTo>
                <a:cubicBezTo>
                  <a:pt x="1840520" y="57624"/>
                  <a:pt x="1840520" y="57624"/>
                  <a:pt x="1840520" y="57624"/>
                </a:cubicBezTo>
                <a:cubicBezTo>
                  <a:pt x="1857308" y="25610"/>
                  <a:pt x="1903472" y="0"/>
                  <a:pt x="194124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367481-E9CD-4924-9510-1935D2D22528}"/>
              </a:ext>
            </a:extLst>
          </p:cNvPr>
          <p:cNvSpPr txBox="1"/>
          <p:nvPr/>
        </p:nvSpPr>
        <p:spPr>
          <a:xfrm>
            <a:off x="4642338" y="3504975"/>
            <a:ext cx="7052837" cy="8841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dirty="0" err="1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Gestiones</a:t>
            </a:r>
            <a:r>
              <a:rPr lang="en-US" sz="5600" b="1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ante </a:t>
            </a:r>
            <a:r>
              <a:rPr lang="en-US" sz="5600" b="1" dirty="0" err="1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el</a:t>
            </a:r>
            <a:r>
              <a:rPr lang="en-US" sz="5600" b="1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Registro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CE4F48-48C2-4A96-A15C-93C35B37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2483" y="1668838"/>
            <a:ext cx="1790190" cy="6271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1734D88-6A7D-4C43-954F-89BEDCFFA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66" t="16682" r="14293" b="12462"/>
          <a:stretch/>
        </p:blipFill>
        <p:spPr>
          <a:xfrm>
            <a:off x="998806" y="2295976"/>
            <a:ext cx="2461846" cy="24179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F3F19F-E0E8-4A0E-8CD9-7DA554307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808" y="269456"/>
            <a:ext cx="4231136" cy="8584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A46CFC4-3883-47A3-8DF2-CEFBFA2B23AC}"/>
              </a:ext>
            </a:extLst>
          </p:cNvPr>
          <p:cNvSpPr txBox="1"/>
          <p:nvPr/>
        </p:nvSpPr>
        <p:spPr>
          <a:xfrm>
            <a:off x="5884310" y="2706694"/>
            <a:ext cx="581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>
                <a:solidFill>
                  <a:srgbClr val="FFC000"/>
                </a:solidFill>
                <a:latin typeface="Gilroy ExtraBold" panose="00000900000000000000" pitchFamily="50" charset="0"/>
              </a:rPr>
              <a:t>Octubre 2022</a:t>
            </a:r>
            <a:endParaRPr lang="es-AR" sz="3600" dirty="0">
              <a:solidFill>
                <a:srgbClr val="FFC000"/>
              </a:solidFill>
              <a:latin typeface="Gilroy ExtraBold" panose="00000900000000000000" pitchFamily="50" charset="0"/>
            </a:endParaRPr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7EC1560F-3E90-9864-7C97-A3E7E097B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179" y="5310698"/>
            <a:ext cx="4529996" cy="1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PROTECCION DE LA VIVIENDA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Gilroy ExtraBold" panose="00000900000000000000" pitchFamily="50" charset="0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2691C08-F3C6-D81F-1599-F2E66891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80903" y="672106"/>
            <a:ext cx="1072725" cy="10727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064F687-CFCD-58AB-7567-54189A8D257A}"/>
              </a:ext>
            </a:extLst>
          </p:cNvPr>
          <p:cNvSpPr txBox="1"/>
          <p:nvPr/>
        </p:nvSpPr>
        <p:spPr>
          <a:xfrm>
            <a:off x="197694" y="1536701"/>
            <a:ext cx="10583209" cy="3477875"/>
          </a:xfrm>
          <a:prstGeom prst="rect">
            <a:avLst/>
          </a:prstGeom>
          <a:noFill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sz="2000" dirty="0">
                <a:solidFill>
                  <a:srgbClr val="00B0F0"/>
                </a:solidFill>
                <a:effectLst/>
              </a:rPr>
              <a:t>El derecho de acceso a la vivienda se nutre de principios que se reconocen en nuestra Constitución Nacional.</a:t>
            </a:r>
          </a:p>
          <a:p>
            <a:pPr algn="just"/>
            <a:r>
              <a:rPr lang="es-AR" sz="2000" dirty="0">
                <a:solidFill>
                  <a:srgbClr val="00B0F0"/>
                </a:solidFill>
                <a:effectLst/>
              </a:rPr>
              <a:t>Con la puesta en marcha del Nuevo Código Civil y Comercial, se introdujeron importantes modificaciones: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B0F0"/>
                </a:solidFill>
                <a:effectLst/>
              </a:rPr>
              <a:t>Ahora puede afectar al régimen una persona que vive sola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B0F0"/>
                </a:solidFill>
                <a:effectLst/>
              </a:rPr>
              <a:t>Si se trata de un condominio, se requiere unanimidad al momento de la afectación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B0F0"/>
                </a:solidFill>
                <a:effectLst/>
              </a:rPr>
              <a:t>Se amplía la lista de los beneficiarios</a:t>
            </a:r>
          </a:p>
          <a:p>
            <a:pPr algn="just"/>
            <a:r>
              <a:rPr lang="es-AR" sz="2000" dirty="0">
                <a:solidFill>
                  <a:srgbClr val="00B0F0"/>
                </a:solidFill>
                <a:effectLst/>
              </a:rPr>
              <a:t> </a:t>
            </a:r>
          </a:p>
          <a:p>
            <a:pPr algn="just"/>
            <a:endParaRPr lang="es-AR" sz="2000" dirty="0">
              <a:solidFill>
                <a:srgbClr val="00B0F0"/>
              </a:solidFill>
              <a:effectLst/>
            </a:endParaRPr>
          </a:p>
          <a:p>
            <a:pPr algn="just"/>
            <a:r>
              <a:rPr lang="es-AR" sz="2000" dirty="0">
                <a:solidFill>
                  <a:srgbClr val="00B0F0"/>
                </a:solidFill>
                <a:effectLst/>
              </a:rPr>
              <a:t>Se encuentra reglamentada por el Artículo 244 a 256 del Código Civil y Comercial y Disposición Técnico Registral 9/2015</a:t>
            </a:r>
          </a:p>
        </p:txBody>
      </p:sp>
    </p:spTree>
    <p:extLst>
      <p:ext uri="{BB962C8B-B14F-4D97-AF65-F5344CB8AC3E}">
        <p14:creationId xmlns:p14="http://schemas.microsoft.com/office/powerpoint/2010/main" val="59482278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CONFECCION DE SOLICITUDES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80D787-494D-296E-102F-6E76B2A0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8" y="1298256"/>
            <a:ext cx="2651125" cy="249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F5BE75-AF98-DAB4-049F-61A6C0207C9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65" y="1681139"/>
            <a:ext cx="2755900" cy="363918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B52D6A-8981-0ED1-45BE-263115325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113" y="1298256"/>
            <a:ext cx="5029200" cy="313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redondeado 5">
            <a:extLst>
              <a:ext uri="{FF2B5EF4-FFF2-40B4-BE49-F238E27FC236}">
                <a16:creationId xmlns:a16="http://schemas.microsoft.com/office/drawing/2014/main" id="{BAEB0C9E-E5A8-4EFB-8A6E-79DC4E4394C2}"/>
              </a:ext>
            </a:extLst>
          </p:cNvPr>
          <p:cNvSpPr/>
          <p:nvPr/>
        </p:nvSpPr>
        <p:spPr>
          <a:xfrm rot="5400000">
            <a:off x="7893085" y="-437463"/>
            <a:ext cx="477258" cy="3433741"/>
          </a:xfrm>
          <a:prstGeom prst="roundRect">
            <a:avLst>
              <a:gd name="adj" fmla="val 47660"/>
            </a:avLst>
          </a:prstGeom>
          <a:solidFill>
            <a:srgbClr val="0588B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AR" b="1" dirty="0">
                <a:solidFill>
                  <a:srgbClr val="FFFFFF"/>
                </a:solidFill>
              </a:rPr>
              <a:t>SISTEMA EDICION FORMULARIOS</a:t>
            </a:r>
          </a:p>
        </p:txBody>
      </p:sp>
      <p:sp>
        <p:nvSpPr>
          <p:cNvPr id="8" name="Rectángulo redondeado 6">
            <a:extLst>
              <a:ext uri="{FF2B5EF4-FFF2-40B4-BE49-F238E27FC236}">
                <a16:creationId xmlns:a16="http://schemas.microsoft.com/office/drawing/2014/main" id="{1829BF5B-2A86-44AD-F83E-F3D34FB536A3}"/>
              </a:ext>
            </a:extLst>
          </p:cNvPr>
          <p:cNvSpPr/>
          <p:nvPr/>
        </p:nvSpPr>
        <p:spPr>
          <a:xfrm rot="5400000">
            <a:off x="3183718" y="-750238"/>
            <a:ext cx="477258" cy="4059291"/>
          </a:xfrm>
          <a:prstGeom prst="roundRect">
            <a:avLst>
              <a:gd name="adj" fmla="val 47660"/>
            </a:avLst>
          </a:prstGeom>
          <a:solidFill>
            <a:srgbClr val="0588B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AR" b="1" dirty="0">
                <a:solidFill>
                  <a:srgbClr val="FFFFFF"/>
                </a:solidFill>
              </a:rPr>
              <a:t>CONFECCION WEB DE FORMULARIOS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58982A-BB41-9467-0796-B3E3E9D87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72" y="2911624"/>
            <a:ext cx="1798880" cy="295200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549BBB-7C81-8BA7-09F5-4257E48A7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22" y="2742453"/>
            <a:ext cx="1667250" cy="273600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459F88A-D13E-1B42-7BDF-1803D775D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63" y="3419378"/>
            <a:ext cx="1774118" cy="273600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292245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OFICIOS JUDICIALES – MODELO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Gilroy ExtraBold" panose="00000900000000000000" pitchFamily="50" charset="0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7A7534-FBBD-BD48-478C-48BFE1CA9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371" y="2596971"/>
            <a:ext cx="7408984" cy="338248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E56F86-2116-F4F6-C692-DF38B6DED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95" y="661387"/>
            <a:ext cx="6181453" cy="2380425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8A14F0F-ED25-5649-5221-352F9706D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515" y="2278242"/>
            <a:ext cx="2053313" cy="1150758"/>
          </a:xfrm>
          <a:prstGeom prst="rect">
            <a:avLst/>
          </a:prstGeom>
          <a:ln w="7620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EBEDD18-E9F8-5BB0-851D-BD02AB44D9DF}"/>
              </a:ext>
            </a:extLst>
          </p:cNvPr>
          <p:cNvGrpSpPr/>
          <p:nvPr/>
        </p:nvGrpSpPr>
        <p:grpSpPr>
          <a:xfrm>
            <a:off x="6851292" y="1097050"/>
            <a:ext cx="5122686" cy="952201"/>
            <a:chOff x="2911192" y="4743660"/>
            <a:chExt cx="5122686" cy="952201"/>
          </a:xfrm>
        </p:grpSpPr>
        <p:sp>
          <p:nvSpPr>
            <p:cNvPr id="18" name="Rectángulo redondeado 8">
              <a:extLst>
                <a:ext uri="{FF2B5EF4-FFF2-40B4-BE49-F238E27FC236}">
                  <a16:creationId xmlns:a16="http://schemas.microsoft.com/office/drawing/2014/main" id="{C055E206-D993-5B32-AC6F-CBE1771D3C56}"/>
                </a:ext>
              </a:extLst>
            </p:cNvPr>
            <p:cNvSpPr/>
            <p:nvPr/>
          </p:nvSpPr>
          <p:spPr>
            <a:xfrm rot="10800000" flipV="1">
              <a:off x="3863570" y="4831585"/>
              <a:ext cx="4170308" cy="7763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s-AR" sz="3600" b="1" dirty="0">
                  <a:solidFill>
                    <a:srgbClr val="00B0F0"/>
                  </a:solidFill>
                </a:rPr>
                <a:t>rpi.lapampa.gob.ar </a:t>
              </a: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1E90F28-E188-D8C6-1335-02367F8CAE11}"/>
                </a:ext>
              </a:extLst>
            </p:cNvPr>
            <p:cNvSpPr/>
            <p:nvPr/>
          </p:nvSpPr>
          <p:spPr>
            <a:xfrm>
              <a:off x="2911192" y="4743660"/>
              <a:ext cx="952378" cy="952201"/>
            </a:xfrm>
            <a:custGeom>
              <a:avLst/>
              <a:gdLst>
                <a:gd name="connsiteX0" fmla="*/ 476189 w 952378"/>
                <a:gd name="connsiteY0" fmla="*/ 0 h 952201"/>
                <a:gd name="connsiteX1" fmla="*/ 0 w 952378"/>
                <a:gd name="connsiteY1" fmla="*/ 476189 h 952201"/>
                <a:gd name="connsiteX2" fmla="*/ 476189 w 952378"/>
                <a:gd name="connsiteY2" fmla="*/ 952201 h 952201"/>
                <a:gd name="connsiteX3" fmla="*/ 952379 w 952378"/>
                <a:gd name="connsiteY3" fmla="*/ 476189 h 952201"/>
                <a:gd name="connsiteX4" fmla="*/ 476189 w 952378"/>
                <a:gd name="connsiteY4" fmla="*/ 0 h 95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378" h="952201">
                  <a:moveTo>
                    <a:pt x="476189" y="0"/>
                  </a:moveTo>
                  <a:cubicBezTo>
                    <a:pt x="213659" y="0"/>
                    <a:pt x="0" y="213659"/>
                    <a:pt x="0" y="476189"/>
                  </a:cubicBezTo>
                  <a:cubicBezTo>
                    <a:pt x="0" y="738720"/>
                    <a:pt x="213659" y="952201"/>
                    <a:pt x="476189" y="952201"/>
                  </a:cubicBezTo>
                  <a:cubicBezTo>
                    <a:pt x="738720" y="952201"/>
                    <a:pt x="952379" y="738720"/>
                    <a:pt x="952379" y="476189"/>
                  </a:cubicBezTo>
                  <a:cubicBezTo>
                    <a:pt x="952379" y="213659"/>
                    <a:pt x="738720" y="0"/>
                    <a:pt x="476189" y="0"/>
                  </a:cubicBezTo>
                  <a:close/>
                </a:path>
              </a:pathLst>
            </a:custGeom>
            <a:solidFill>
              <a:srgbClr val="FFFFFF"/>
            </a:solidFill>
            <a:ln w="2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01B9F3AC-8D83-00F1-FB6A-9CCBA0664F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1570" y="4856276"/>
              <a:ext cx="792000" cy="792000"/>
            </a:xfrm>
            <a:custGeom>
              <a:avLst/>
              <a:gdLst>
                <a:gd name="connsiteX0" fmla="*/ 535647 w 1071294"/>
                <a:gd name="connsiteY0" fmla="*/ 0 h 1071294"/>
                <a:gd name="connsiteX1" fmla="*/ 0 w 1071294"/>
                <a:gd name="connsiteY1" fmla="*/ 535647 h 1071294"/>
                <a:gd name="connsiteX2" fmla="*/ 535647 w 1071294"/>
                <a:gd name="connsiteY2" fmla="*/ 1071294 h 1071294"/>
                <a:gd name="connsiteX3" fmla="*/ 1071294 w 1071294"/>
                <a:gd name="connsiteY3" fmla="*/ 535647 h 1071294"/>
                <a:gd name="connsiteX4" fmla="*/ 535647 w 1071294"/>
                <a:gd name="connsiteY4" fmla="*/ 0 h 1071294"/>
                <a:gd name="connsiteX5" fmla="*/ 914620 w 1071294"/>
                <a:gd name="connsiteY5" fmla="*/ 823583 h 1071294"/>
                <a:gd name="connsiteX6" fmla="*/ 778768 w 1071294"/>
                <a:gd name="connsiteY6" fmla="*/ 565463 h 1071294"/>
                <a:gd name="connsiteX7" fmla="*/ 1010775 w 1071294"/>
                <a:gd name="connsiteY7" fmla="*/ 565463 h 1071294"/>
                <a:gd name="connsiteX8" fmla="*/ 914620 w 1071294"/>
                <a:gd name="connsiteY8" fmla="*/ 823583 h 1071294"/>
                <a:gd name="connsiteX9" fmla="*/ 914620 w 1071294"/>
                <a:gd name="connsiteY9" fmla="*/ 248063 h 1071294"/>
                <a:gd name="connsiteX10" fmla="*/ 1010600 w 1071294"/>
                <a:gd name="connsiteY10" fmla="*/ 506006 h 1071294"/>
                <a:gd name="connsiteX11" fmla="*/ 778593 w 1071294"/>
                <a:gd name="connsiteY11" fmla="*/ 506006 h 1071294"/>
                <a:gd name="connsiteX12" fmla="*/ 914620 w 1071294"/>
                <a:gd name="connsiteY12" fmla="*/ 248063 h 1071294"/>
                <a:gd name="connsiteX13" fmla="*/ 875629 w 1071294"/>
                <a:gd name="connsiteY13" fmla="*/ 202895 h 1071294"/>
                <a:gd name="connsiteX14" fmla="*/ 718958 w 1071294"/>
                <a:gd name="connsiteY14" fmla="*/ 506006 h 1071294"/>
                <a:gd name="connsiteX15" fmla="*/ 565463 w 1071294"/>
                <a:gd name="connsiteY15" fmla="*/ 506006 h 1071294"/>
                <a:gd name="connsiteX16" fmla="*/ 565463 w 1071294"/>
                <a:gd name="connsiteY16" fmla="*/ 60517 h 1071294"/>
                <a:gd name="connsiteX17" fmla="*/ 875629 w 1071294"/>
                <a:gd name="connsiteY17" fmla="*/ 202895 h 1071294"/>
                <a:gd name="connsiteX18" fmla="*/ 505828 w 1071294"/>
                <a:gd name="connsiteY18" fmla="*/ 60517 h 1071294"/>
                <a:gd name="connsiteX19" fmla="*/ 505828 w 1071294"/>
                <a:gd name="connsiteY19" fmla="*/ 505831 h 1071294"/>
                <a:gd name="connsiteX20" fmla="*/ 352334 w 1071294"/>
                <a:gd name="connsiteY20" fmla="*/ 505831 h 1071294"/>
                <a:gd name="connsiteX21" fmla="*/ 195663 w 1071294"/>
                <a:gd name="connsiteY21" fmla="*/ 202720 h 1071294"/>
                <a:gd name="connsiteX22" fmla="*/ 505828 w 1071294"/>
                <a:gd name="connsiteY22" fmla="*/ 60517 h 1071294"/>
                <a:gd name="connsiteX23" fmla="*/ 156671 w 1071294"/>
                <a:gd name="connsiteY23" fmla="*/ 823583 h 1071294"/>
                <a:gd name="connsiteX24" fmla="*/ 60517 w 1071294"/>
                <a:gd name="connsiteY24" fmla="*/ 565463 h 1071294"/>
                <a:gd name="connsiteX25" fmla="*/ 292701 w 1071294"/>
                <a:gd name="connsiteY25" fmla="*/ 565463 h 1071294"/>
                <a:gd name="connsiteX26" fmla="*/ 156671 w 1071294"/>
                <a:gd name="connsiteY26" fmla="*/ 823583 h 1071294"/>
                <a:gd name="connsiteX27" fmla="*/ 60517 w 1071294"/>
                <a:gd name="connsiteY27" fmla="*/ 505828 h 1071294"/>
                <a:gd name="connsiteX28" fmla="*/ 156671 w 1071294"/>
                <a:gd name="connsiteY28" fmla="*/ 247708 h 1071294"/>
                <a:gd name="connsiteX29" fmla="*/ 292524 w 1071294"/>
                <a:gd name="connsiteY29" fmla="*/ 505828 h 1071294"/>
                <a:gd name="connsiteX30" fmla="*/ 60517 w 1071294"/>
                <a:gd name="connsiteY30" fmla="*/ 505828 h 1071294"/>
                <a:gd name="connsiteX31" fmla="*/ 195663 w 1071294"/>
                <a:gd name="connsiteY31" fmla="*/ 868396 h 1071294"/>
                <a:gd name="connsiteX32" fmla="*/ 352334 w 1071294"/>
                <a:gd name="connsiteY32" fmla="*/ 565286 h 1071294"/>
                <a:gd name="connsiteX33" fmla="*/ 505828 w 1071294"/>
                <a:gd name="connsiteY33" fmla="*/ 565286 h 1071294"/>
                <a:gd name="connsiteX34" fmla="*/ 505828 w 1071294"/>
                <a:gd name="connsiteY34" fmla="*/ 1010777 h 1071294"/>
                <a:gd name="connsiteX35" fmla="*/ 195663 w 1071294"/>
                <a:gd name="connsiteY35" fmla="*/ 868396 h 1071294"/>
                <a:gd name="connsiteX36" fmla="*/ 565463 w 1071294"/>
                <a:gd name="connsiteY36" fmla="*/ 1010777 h 1071294"/>
                <a:gd name="connsiteX37" fmla="*/ 565463 w 1071294"/>
                <a:gd name="connsiteY37" fmla="*/ 565463 h 1071294"/>
                <a:gd name="connsiteX38" fmla="*/ 718958 w 1071294"/>
                <a:gd name="connsiteY38" fmla="*/ 565463 h 1071294"/>
                <a:gd name="connsiteX39" fmla="*/ 875629 w 1071294"/>
                <a:gd name="connsiteY39" fmla="*/ 868574 h 1071294"/>
                <a:gd name="connsiteX40" fmla="*/ 565463 w 1071294"/>
                <a:gd name="connsiteY40" fmla="*/ 1010777 h 107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1294" h="1071294">
                  <a:moveTo>
                    <a:pt x="535647" y="0"/>
                  </a:moveTo>
                  <a:cubicBezTo>
                    <a:pt x="240124" y="0"/>
                    <a:pt x="0" y="240124"/>
                    <a:pt x="0" y="535647"/>
                  </a:cubicBezTo>
                  <a:cubicBezTo>
                    <a:pt x="0" y="831170"/>
                    <a:pt x="240124" y="1071294"/>
                    <a:pt x="535647" y="1071294"/>
                  </a:cubicBezTo>
                  <a:cubicBezTo>
                    <a:pt x="831170" y="1071294"/>
                    <a:pt x="1071294" y="831170"/>
                    <a:pt x="1071294" y="535647"/>
                  </a:cubicBezTo>
                  <a:cubicBezTo>
                    <a:pt x="1071294" y="240124"/>
                    <a:pt x="831168" y="0"/>
                    <a:pt x="535647" y="0"/>
                  </a:cubicBezTo>
                  <a:close/>
                  <a:moveTo>
                    <a:pt x="914620" y="823583"/>
                  </a:moveTo>
                  <a:cubicBezTo>
                    <a:pt x="835933" y="761126"/>
                    <a:pt x="786884" y="667794"/>
                    <a:pt x="778768" y="565463"/>
                  </a:cubicBezTo>
                  <a:lnTo>
                    <a:pt x="1010775" y="565463"/>
                  </a:lnTo>
                  <a:cubicBezTo>
                    <a:pt x="1004953" y="661972"/>
                    <a:pt x="969845" y="750892"/>
                    <a:pt x="914620" y="823583"/>
                  </a:cubicBezTo>
                  <a:close/>
                  <a:moveTo>
                    <a:pt x="914620" y="248063"/>
                  </a:moveTo>
                  <a:cubicBezTo>
                    <a:pt x="969843" y="320577"/>
                    <a:pt x="1004601" y="409322"/>
                    <a:pt x="1010600" y="506006"/>
                  </a:cubicBezTo>
                  <a:lnTo>
                    <a:pt x="778593" y="506006"/>
                  </a:lnTo>
                  <a:cubicBezTo>
                    <a:pt x="786884" y="403675"/>
                    <a:pt x="835933" y="310343"/>
                    <a:pt x="914620" y="248063"/>
                  </a:cubicBezTo>
                  <a:close/>
                  <a:moveTo>
                    <a:pt x="875629" y="202895"/>
                  </a:moveTo>
                  <a:cubicBezTo>
                    <a:pt x="783885" y="276643"/>
                    <a:pt x="726897" y="386383"/>
                    <a:pt x="718958" y="506006"/>
                  </a:cubicBezTo>
                  <a:lnTo>
                    <a:pt x="565463" y="506006"/>
                  </a:lnTo>
                  <a:lnTo>
                    <a:pt x="565463" y="60517"/>
                  </a:lnTo>
                  <a:cubicBezTo>
                    <a:pt x="686672" y="68104"/>
                    <a:pt x="795708" y="121031"/>
                    <a:pt x="875629" y="202895"/>
                  </a:cubicBezTo>
                  <a:close/>
                  <a:moveTo>
                    <a:pt x="505828" y="60517"/>
                  </a:moveTo>
                  <a:lnTo>
                    <a:pt x="505828" y="505831"/>
                  </a:lnTo>
                  <a:lnTo>
                    <a:pt x="352334" y="505831"/>
                  </a:lnTo>
                  <a:cubicBezTo>
                    <a:pt x="344043" y="386211"/>
                    <a:pt x="287407" y="276646"/>
                    <a:pt x="195663" y="202720"/>
                  </a:cubicBezTo>
                  <a:cubicBezTo>
                    <a:pt x="275587" y="121031"/>
                    <a:pt x="384620" y="68104"/>
                    <a:pt x="505828" y="60517"/>
                  </a:cubicBezTo>
                  <a:close/>
                  <a:moveTo>
                    <a:pt x="156671" y="823583"/>
                  </a:moveTo>
                  <a:cubicBezTo>
                    <a:pt x="101449" y="750894"/>
                    <a:pt x="66338" y="661972"/>
                    <a:pt x="60517" y="565463"/>
                  </a:cubicBezTo>
                  <a:lnTo>
                    <a:pt x="292701" y="565463"/>
                  </a:lnTo>
                  <a:cubicBezTo>
                    <a:pt x="284759" y="667616"/>
                    <a:pt x="235536" y="761126"/>
                    <a:pt x="156671" y="823583"/>
                  </a:cubicBezTo>
                  <a:close/>
                  <a:moveTo>
                    <a:pt x="60517" y="505828"/>
                  </a:moveTo>
                  <a:cubicBezTo>
                    <a:pt x="66338" y="409319"/>
                    <a:pt x="101449" y="320400"/>
                    <a:pt x="156671" y="247708"/>
                  </a:cubicBezTo>
                  <a:cubicBezTo>
                    <a:pt x="235359" y="310340"/>
                    <a:pt x="284407" y="403850"/>
                    <a:pt x="292524" y="505828"/>
                  </a:cubicBezTo>
                  <a:lnTo>
                    <a:pt x="60517" y="505828"/>
                  </a:lnTo>
                  <a:close/>
                  <a:moveTo>
                    <a:pt x="195663" y="868396"/>
                  </a:moveTo>
                  <a:cubicBezTo>
                    <a:pt x="287407" y="794649"/>
                    <a:pt x="344395" y="684908"/>
                    <a:pt x="352334" y="565286"/>
                  </a:cubicBezTo>
                  <a:lnTo>
                    <a:pt x="505828" y="565286"/>
                  </a:lnTo>
                  <a:lnTo>
                    <a:pt x="505828" y="1010777"/>
                  </a:lnTo>
                  <a:cubicBezTo>
                    <a:pt x="384620" y="1003190"/>
                    <a:pt x="275587" y="950261"/>
                    <a:pt x="195663" y="868396"/>
                  </a:cubicBezTo>
                  <a:close/>
                  <a:moveTo>
                    <a:pt x="565463" y="1010777"/>
                  </a:moveTo>
                  <a:lnTo>
                    <a:pt x="565463" y="565463"/>
                  </a:lnTo>
                  <a:lnTo>
                    <a:pt x="718958" y="565463"/>
                  </a:lnTo>
                  <a:cubicBezTo>
                    <a:pt x="727249" y="685083"/>
                    <a:pt x="783885" y="795001"/>
                    <a:pt x="875629" y="868574"/>
                  </a:cubicBezTo>
                  <a:cubicBezTo>
                    <a:pt x="795708" y="950261"/>
                    <a:pt x="686672" y="1003190"/>
                    <a:pt x="565463" y="1010777"/>
                  </a:cubicBezTo>
                  <a:close/>
                </a:path>
              </a:pathLst>
            </a:custGeom>
            <a:solidFill>
              <a:srgbClr val="00B0F0"/>
            </a:solidFill>
            <a:ln w="2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39087195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3F9C44A-D7C8-1CFA-C7B5-91BEFC278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546"/>
            <a:ext cx="12192000" cy="4602908"/>
          </a:xfrm>
          <a:prstGeom prst="rect">
            <a:avLst/>
          </a:prstGeom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OFICIOS JUDICIALES – CARGA DATOS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sp>
        <p:nvSpPr>
          <p:cNvPr id="8" name="Rectángulo redondeado 6">
            <a:extLst>
              <a:ext uri="{FF2B5EF4-FFF2-40B4-BE49-F238E27FC236}">
                <a16:creationId xmlns:a16="http://schemas.microsoft.com/office/drawing/2014/main" id="{1829BF5B-2A86-44AD-F83E-F3D34FB536A3}"/>
              </a:ext>
            </a:extLst>
          </p:cNvPr>
          <p:cNvSpPr/>
          <p:nvPr/>
        </p:nvSpPr>
        <p:spPr>
          <a:xfrm rot="5400000">
            <a:off x="2578807" y="-1096523"/>
            <a:ext cx="477258" cy="4059291"/>
          </a:xfrm>
          <a:prstGeom prst="roundRect">
            <a:avLst>
              <a:gd name="adj" fmla="val 47660"/>
            </a:avLst>
          </a:prstGeom>
          <a:solidFill>
            <a:srgbClr val="0588B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AR" b="1" dirty="0">
                <a:solidFill>
                  <a:srgbClr val="FFFFFF"/>
                </a:solidFill>
              </a:rPr>
              <a:t>CONFECCION WEB DE OFICIO JUDICIAL</a:t>
            </a:r>
          </a:p>
        </p:txBody>
      </p:sp>
      <p:sp>
        <p:nvSpPr>
          <p:cNvPr id="14" name="Rectángulo redondeado 6">
            <a:extLst>
              <a:ext uri="{FF2B5EF4-FFF2-40B4-BE49-F238E27FC236}">
                <a16:creationId xmlns:a16="http://schemas.microsoft.com/office/drawing/2014/main" id="{29ACF5AB-5674-4EE9-9B18-825965DB33BB}"/>
              </a:ext>
            </a:extLst>
          </p:cNvPr>
          <p:cNvSpPr/>
          <p:nvPr/>
        </p:nvSpPr>
        <p:spPr>
          <a:xfrm rot="5400000">
            <a:off x="6468246" y="2903670"/>
            <a:ext cx="911570" cy="523863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b="1" dirty="0">
                <a:solidFill>
                  <a:srgbClr val="FFFFFF"/>
                </a:solidFill>
              </a:rPr>
              <a:t>Completas todos los datos que son obligatorios para confeccionar el oficio</a:t>
            </a:r>
          </a:p>
        </p:txBody>
      </p:sp>
    </p:spTree>
    <p:extLst>
      <p:ext uri="{BB962C8B-B14F-4D97-AF65-F5344CB8AC3E}">
        <p14:creationId xmlns:p14="http://schemas.microsoft.com/office/powerpoint/2010/main" val="189365677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OFICIOS JUDICIALES – DATOS REQUERIDOS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sp>
        <p:nvSpPr>
          <p:cNvPr id="8" name="Rectángulo redondeado 6">
            <a:extLst>
              <a:ext uri="{FF2B5EF4-FFF2-40B4-BE49-F238E27FC236}">
                <a16:creationId xmlns:a16="http://schemas.microsoft.com/office/drawing/2014/main" id="{1829BF5B-2A86-44AD-F83E-F3D34FB536A3}"/>
              </a:ext>
            </a:extLst>
          </p:cNvPr>
          <p:cNvSpPr/>
          <p:nvPr/>
        </p:nvSpPr>
        <p:spPr>
          <a:xfrm rot="5400000">
            <a:off x="5411740" y="-2969416"/>
            <a:ext cx="488292" cy="8186054"/>
          </a:xfrm>
          <a:prstGeom prst="roundRect">
            <a:avLst>
              <a:gd name="adj" fmla="val 47660"/>
            </a:avLst>
          </a:prstGeom>
          <a:solidFill>
            <a:srgbClr val="0588B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AR" b="1" dirty="0">
                <a:solidFill>
                  <a:srgbClr val="FFFFFF"/>
                </a:solidFill>
              </a:rPr>
              <a:t>SE DEBE COMPLETAR LOS SIGUIENTES DATOS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F046DD-72F2-55DB-2BF4-B80BC88217A4}"/>
              </a:ext>
            </a:extLst>
          </p:cNvPr>
          <p:cNvSpPr txBox="1"/>
          <p:nvPr/>
        </p:nvSpPr>
        <p:spPr>
          <a:xfrm>
            <a:off x="338971" y="1665478"/>
            <a:ext cx="117170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 3" panose="05040102010807070707" pitchFamily="18" charset="2"/>
              <a:buChar char=""/>
            </a:pPr>
            <a:r>
              <a:rPr lang="es-ES" sz="2800" dirty="0"/>
              <a:t>LUGAR Y FECHA DE EXPEDICIÓN</a:t>
            </a:r>
          </a:p>
          <a:p>
            <a:pPr marL="285750" indent="-285750">
              <a:buClr>
                <a:srgbClr val="00B0F0"/>
              </a:buClr>
              <a:buFont typeface="Wingdings 3" panose="05040102010807070707" pitchFamily="18" charset="2"/>
              <a:buChar char=""/>
            </a:pPr>
            <a:r>
              <a:rPr lang="es-ES" sz="2800" dirty="0"/>
              <a:t>DATOS DEL JUZGADO, NOMBRE DEL JUEZ, SECRETARIA Y NOMBRE DEL SECRETARIO</a:t>
            </a:r>
          </a:p>
          <a:p>
            <a:pPr marL="285750" indent="-285750">
              <a:buClr>
                <a:srgbClr val="00B0F0"/>
              </a:buClr>
              <a:buFont typeface="Wingdings 3" panose="05040102010807070707" pitchFamily="18" charset="2"/>
              <a:buChar char=""/>
            </a:pPr>
            <a:r>
              <a:rPr lang="es-ES" sz="2800" dirty="0"/>
              <a:t>TIPO MEDIDA, CARATULA Y </a:t>
            </a:r>
            <a:r>
              <a:rPr lang="es-ES" sz="2800" dirty="0" err="1"/>
              <a:t>Nº</a:t>
            </a:r>
            <a:r>
              <a:rPr lang="es-ES" sz="2800" dirty="0"/>
              <a:t> DE EXPEDIENTE</a:t>
            </a:r>
          </a:p>
          <a:p>
            <a:pPr marL="285750" indent="-285750">
              <a:buClr>
                <a:srgbClr val="00B0F0"/>
              </a:buClr>
              <a:buFont typeface="Wingdings 3" panose="05040102010807070707" pitchFamily="18" charset="2"/>
              <a:buChar char=""/>
            </a:pPr>
            <a:r>
              <a:rPr lang="es-ES" sz="2800" dirty="0"/>
              <a:t>MONTO POR CAPITAL E INTERES Y COSTAS</a:t>
            </a:r>
          </a:p>
          <a:p>
            <a:pPr marL="285750" indent="-285750">
              <a:buClr>
                <a:srgbClr val="00B0F0"/>
              </a:buClr>
              <a:buFont typeface="Wingdings 3" panose="05040102010807070707" pitchFamily="18" charset="2"/>
              <a:buChar char=""/>
            </a:pPr>
            <a:r>
              <a:rPr lang="es-ES" sz="2800" dirty="0"/>
              <a:t>TRANSCRIPCION DE LA PARTE DISPOSITIVA</a:t>
            </a:r>
          </a:p>
          <a:p>
            <a:pPr marL="285750" indent="-285750">
              <a:buClr>
                <a:srgbClr val="00B0F0"/>
              </a:buClr>
              <a:buFont typeface="Wingdings 3" panose="05040102010807070707" pitchFamily="18" charset="2"/>
              <a:buChar char=""/>
            </a:pPr>
            <a:r>
              <a:rPr lang="es-AR" sz="2800" dirty="0"/>
              <a:t>TITULAR/ES DE DOMINIO/S Y PORCENTAJE/S A EMBARGAR</a:t>
            </a:r>
          </a:p>
          <a:p>
            <a:pPr marL="285750" indent="-285750">
              <a:buClr>
                <a:srgbClr val="00B0F0"/>
              </a:buClr>
              <a:buFont typeface="Wingdings 3" panose="05040102010807070707" pitchFamily="18" charset="2"/>
              <a:buChar char=""/>
            </a:pPr>
            <a:r>
              <a:rPr lang="es-AR" sz="2800" dirty="0"/>
              <a:t>REGISTRACION EN EL RPI DE LA TITULARIDAD</a:t>
            </a:r>
          </a:p>
          <a:p>
            <a:pPr marL="285750" indent="-285750">
              <a:buClr>
                <a:srgbClr val="00B0F0"/>
              </a:buClr>
              <a:buFont typeface="Wingdings 3" panose="05040102010807070707" pitchFamily="18" charset="2"/>
              <a:buChar char=""/>
            </a:pPr>
            <a:r>
              <a:rPr lang="es-AR" sz="2800" dirty="0"/>
              <a:t>TIPO, NOMENCLATURA Y PARTIDA CATASTRAL DEL INMUEBLE</a:t>
            </a:r>
          </a:p>
        </p:txBody>
      </p:sp>
    </p:spTree>
    <p:extLst>
      <p:ext uri="{BB962C8B-B14F-4D97-AF65-F5344CB8AC3E}">
        <p14:creationId xmlns:p14="http://schemas.microsoft.com/office/powerpoint/2010/main" val="103965474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73B304C-58D9-3BFE-DF71-28D3404E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98" y="1545168"/>
            <a:ext cx="4315330" cy="4550237"/>
          </a:xfrm>
          <a:prstGeom prst="rect">
            <a:avLst/>
          </a:prstGeom>
          <a:ln w="76200">
            <a:solidFill>
              <a:srgbClr val="FFC000"/>
            </a:solidFill>
          </a:ln>
          <a:scene3d>
            <a:camera prst="perspectiveLeft"/>
            <a:lightRig rig="threePt" dir="t"/>
          </a:scene3d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OFICIOS JUDICIALES - EMISION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sp>
        <p:nvSpPr>
          <p:cNvPr id="14" name="Rectángulo redondeado 6">
            <a:extLst>
              <a:ext uri="{FF2B5EF4-FFF2-40B4-BE49-F238E27FC236}">
                <a16:creationId xmlns:a16="http://schemas.microsoft.com/office/drawing/2014/main" id="{29ACF5AB-5674-4EE9-9B18-825965DB33BB}"/>
              </a:ext>
            </a:extLst>
          </p:cNvPr>
          <p:cNvSpPr/>
          <p:nvPr/>
        </p:nvSpPr>
        <p:spPr>
          <a:xfrm rot="5400000">
            <a:off x="5761914" y="-4758822"/>
            <a:ext cx="477259" cy="1152009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b="1" dirty="0">
                <a:solidFill>
                  <a:srgbClr val="FFFFFF"/>
                </a:solidFill>
              </a:rPr>
              <a:t>Una vez completado los datos Requeridos por el Sistema, Imprimo el Oficio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F7F161-00B4-2364-2EBB-24424AB02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890" y="1361868"/>
            <a:ext cx="5087025" cy="190183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FEE0A06-98CC-ACD9-DE50-D2295179AC0E}"/>
              </a:ext>
            </a:extLst>
          </p:cNvPr>
          <p:cNvSpPr/>
          <p:nvPr/>
        </p:nvSpPr>
        <p:spPr>
          <a:xfrm>
            <a:off x="1405890" y="2152357"/>
            <a:ext cx="3939833" cy="84406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6">
            <a:extLst>
              <a:ext uri="{FF2B5EF4-FFF2-40B4-BE49-F238E27FC236}">
                <a16:creationId xmlns:a16="http://schemas.microsoft.com/office/drawing/2014/main" id="{1829BF5B-2A86-44AD-F83E-F3D34FB536A3}"/>
              </a:ext>
            </a:extLst>
          </p:cNvPr>
          <p:cNvSpPr/>
          <p:nvPr/>
        </p:nvSpPr>
        <p:spPr>
          <a:xfrm rot="5400000">
            <a:off x="7364284" y="-432682"/>
            <a:ext cx="477258" cy="4059291"/>
          </a:xfrm>
          <a:prstGeom prst="roundRect">
            <a:avLst>
              <a:gd name="adj" fmla="val 47660"/>
            </a:avLst>
          </a:prstGeom>
          <a:solidFill>
            <a:srgbClr val="0588B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AR" b="1" dirty="0">
                <a:solidFill>
                  <a:srgbClr val="FFFFFF"/>
                </a:solidFill>
              </a:rPr>
              <a:t>OFICIO JUDICIAL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672EE2F-1B36-6C80-656A-E39AECAC9CB3}"/>
              </a:ext>
            </a:extLst>
          </p:cNvPr>
          <p:cNvCxnSpPr/>
          <p:nvPr/>
        </p:nvCxnSpPr>
        <p:spPr>
          <a:xfrm>
            <a:off x="4768948" y="2602523"/>
            <a:ext cx="2926080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9148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9C4A1E0-B30B-4F81-873C-F7771033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2884BC28-8C65-4886-B01A-667342EB7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-3"/>
            <a:ext cx="4572000" cy="3867912"/>
          </a:xfrm>
          <a:custGeom>
            <a:avLst/>
            <a:gdLst>
              <a:gd name="connsiteX0" fmla="*/ 0 w 4572000"/>
              <a:gd name="connsiteY0" fmla="*/ 0 h 3867912"/>
              <a:gd name="connsiteX1" fmla="*/ 4572000 w 4572000"/>
              <a:gd name="connsiteY1" fmla="*/ 0 h 3867912"/>
              <a:gd name="connsiteX2" fmla="*/ 4572000 w 4572000"/>
              <a:gd name="connsiteY2" fmla="*/ 3704966 h 3867912"/>
              <a:gd name="connsiteX3" fmla="*/ 4409054 w 4572000"/>
              <a:gd name="connsiteY3" fmla="*/ 3867912 h 3867912"/>
              <a:gd name="connsiteX4" fmla="*/ 162946 w 4572000"/>
              <a:gd name="connsiteY4" fmla="*/ 3867912 h 3867912"/>
              <a:gd name="connsiteX5" fmla="*/ 0 w 4572000"/>
              <a:gd name="connsiteY5" fmla="*/ 3704966 h 38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FC820FD-F8C0-4426-A38A-5B80A2E5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E1DAA296-54E3-4547-B36F-E8B35335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4405848"/>
            <a:ext cx="4572000" cy="2452159"/>
          </a:xfrm>
          <a:custGeom>
            <a:avLst/>
            <a:gdLst>
              <a:gd name="connsiteX0" fmla="*/ 162946 w 4572000"/>
              <a:gd name="connsiteY0" fmla="*/ 0 h 2452159"/>
              <a:gd name="connsiteX1" fmla="*/ 4409054 w 4572000"/>
              <a:gd name="connsiteY1" fmla="*/ 0 h 2452159"/>
              <a:gd name="connsiteX2" fmla="*/ 4572000 w 4572000"/>
              <a:gd name="connsiteY2" fmla="*/ 162946 h 2452159"/>
              <a:gd name="connsiteX3" fmla="*/ 4572000 w 4572000"/>
              <a:gd name="connsiteY3" fmla="*/ 2452159 h 2452159"/>
              <a:gd name="connsiteX4" fmla="*/ 0 w 4572000"/>
              <a:gd name="connsiteY4" fmla="*/ 2452159 h 2452159"/>
              <a:gd name="connsiteX5" fmla="*/ 0 w 4572000"/>
              <a:gd name="connsiteY5" fmla="*/ 162946 h 2452159"/>
              <a:gd name="connsiteX6" fmla="*/ 162946 w 4572000"/>
              <a:gd name="connsiteY6" fmla="*/ 0 h 24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CE4F48-48C2-4A96-A15C-93C35B37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254417" y="1276437"/>
            <a:ext cx="3803345" cy="9508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1734D88-6A7D-4C43-954F-89BEDCFFA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7" t="18199" r="16391" b="18125"/>
          <a:stretch/>
        </p:blipFill>
        <p:spPr>
          <a:xfrm>
            <a:off x="6569264" y="332701"/>
            <a:ext cx="4896504" cy="47701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51EE60-EDA4-94C9-1A7C-110B76DF1BCA}"/>
              </a:ext>
            </a:extLst>
          </p:cNvPr>
          <p:cNvSpPr txBox="1"/>
          <p:nvPr/>
        </p:nvSpPr>
        <p:spPr>
          <a:xfrm>
            <a:off x="870090" y="4849432"/>
            <a:ext cx="4572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AR" sz="2000" b="1" cap="small" dirty="0">
                <a:solidFill>
                  <a:srgbClr val="FFFFFF"/>
                </a:solidFill>
                <a:latin typeface="Gilroy ExtraBold" panose="00000900000000000000" pitchFamily="50" charset="0"/>
              </a:rPr>
              <a:t>Teléfonos: </a:t>
            </a:r>
          </a:p>
          <a:p>
            <a:pPr algn="ctr">
              <a:spcAft>
                <a:spcPts val="600"/>
              </a:spcAft>
            </a:pPr>
            <a:r>
              <a:rPr lang="es-AR" sz="2000" b="1" cap="small" dirty="0">
                <a:solidFill>
                  <a:srgbClr val="FFFFFF"/>
                </a:solidFill>
                <a:latin typeface="Gilroy ExtraBold" panose="00000900000000000000" pitchFamily="50" charset="0"/>
              </a:rPr>
              <a:t>02954-459421/459943/452600(</a:t>
            </a:r>
            <a:r>
              <a:rPr lang="es-AR" sz="2000" b="1" cap="small" dirty="0" err="1">
                <a:solidFill>
                  <a:srgbClr val="FFFFFF"/>
                </a:solidFill>
                <a:latin typeface="Gilroy ExtraBold" panose="00000900000000000000" pitchFamily="50" charset="0"/>
              </a:rPr>
              <a:t>Int</a:t>
            </a:r>
            <a:r>
              <a:rPr lang="es-AR" sz="2000" b="1" cap="small" dirty="0">
                <a:solidFill>
                  <a:srgbClr val="FFFFFF"/>
                </a:solidFill>
                <a:latin typeface="Gilroy ExtraBold" panose="00000900000000000000" pitchFamily="50" charset="0"/>
              </a:rPr>
              <a:t>. 6621)</a:t>
            </a:r>
          </a:p>
          <a:p>
            <a:pPr algn="ctr">
              <a:spcAft>
                <a:spcPts val="600"/>
              </a:spcAft>
            </a:pPr>
            <a:r>
              <a:rPr lang="es-AR" sz="2000" b="1" cap="small" dirty="0">
                <a:solidFill>
                  <a:srgbClr val="FFFFFF"/>
                </a:solidFill>
                <a:latin typeface="Gilroy ExtraBold" panose="00000900000000000000" pitchFamily="50" charset="0"/>
              </a:rPr>
              <a:t>Email: </a:t>
            </a:r>
          </a:p>
          <a:p>
            <a:pPr algn="ctr">
              <a:spcAft>
                <a:spcPts val="600"/>
              </a:spcAft>
            </a:pPr>
            <a:r>
              <a:rPr lang="es-AR" sz="2000" b="1" cap="small" dirty="0">
                <a:solidFill>
                  <a:srgbClr val="FFFFFF"/>
                </a:solidFill>
                <a:latin typeface="Gilroy ExtraBold" panose="00000900000000000000" pitchFamily="50" charset="0"/>
              </a:rPr>
              <a:t>RegPropInmueble@lapampa.gov.ar</a:t>
            </a:r>
          </a:p>
        </p:txBody>
      </p:sp>
    </p:spTree>
    <p:extLst>
      <p:ext uri="{BB962C8B-B14F-4D97-AF65-F5344CB8AC3E}">
        <p14:creationId xmlns:p14="http://schemas.microsoft.com/office/powerpoint/2010/main" val="32070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PRESENTACION PRESENCIAL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4827CEBA-58FD-4B21-B40C-4CFD444CFC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F30C4423-1DA4-470B-94BF-F2022574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56A1000-348A-5A76-12DB-0743BECDD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71" y="3227803"/>
            <a:ext cx="2273300" cy="22733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CCCD0FD-7478-042B-1376-3BE9182539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305" y="767267"/>
            <a:ext cx="1585740" cy="158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40F7148-7A4F-5249-BB6F-C9AFF461FE0C}"/>
              </a:ext>
            </a:extLst>
          </p:cNvPr>
          <p:cNvSpPr/>
          <p:nvPr/>
        </p:nvSpPr>
        <p:spPr>
          <a:xfrm>
            <a:off x="2444679" y="1290022"/>
            <a:ext cx="2593788" cy="116255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Rectángulo 5">
            <a:extLst>
              <a:ext uri="{FF2B5EF4-FFF2-40B4-BE49-F238E27FC236}">
                <a16:creationId xmlns:a16="http://schemas.microsoft.com/office/drawing/2014/main" id="{3AA7CDA8-609C-AF57-BB93-0EA12718CF57}"/>
              </a:ext>
            </a:extLst>
          </p:cNvPr>
          <p:cNvSpPr/>
          <p:nvPr/>
        </p:nvSpPr>
        <p:spPr>
          <a:xfrm>
            <a:off x="2101004" y="1290022"/>
            <a:ext cx="351935" cy="1162557"/>
          </a:xfrm>
          <a:custGeom>
            <a:avLst/>
            <a:gdLst>
              <a:gd name="connsiteX0" fmla="*/ 0 w 1887280"/>
              <a:gd name="connsiteY0" fmla="*/ 0 h 2044700"/>
              <a:gd name="connsiteX1" fmla="*/ 1887280 w 1887280"/>
              <a:gd name="connsiteY1" fmla="*/ 0 h 2044700"/>
              <a:gd name="connsiteX2" fmla="*/ 1887280 w 1887280"/>
              <a:gd name="connsiteY2" fmla="*/ 2044700 h 2044700"/>
              <a:gd name="connsiteX3" fmla="*/ 0 w 1887280"/>
              <a:gd name="connsiteY3" fmla="*/ 2044700 h 2044700"/>
              <a:gd name="connsiteX4" fmla="*/ 0 w 1887280"/>
              <a:gd name="connsiteY4" fmla="*/ 0 h 2044700"/>
              <a:gd name="connsiteX0" fmla="*/ 1358900 w 1887280"/>
              <a:gd name="connsiteY0" fmla="*/ 76200 h 2044700"/>
              <a:gd name="connsiteX1" fmla="*/ 1887280 w 1887280"/>
              <a:gd name="connsiteY1" fmla="*/ 0 h 2044700"/>
              <a:gd name="connsiteX2" fmla="*/ 1887280 w 1887280"/>
              <a:gd name="connsiteY2" fmla="*/ 2044700 h 2044700"/>
              <a:gd name="connsiteX3" fmla="*/ 0 w 1887280"/>
              <a:gd name="connsiteY3" fmla="*/ 2044700 h 2044700"/>
              <a:gd name="connsiteX4" fmla="*/ 1358900 w 1887280"/>
              <a:gd name="connsiteY4" fmla="*/ 76200 h 2044700"/>
              <a:gd name="connsiteX0" fmla="*/ 1358900 w 1887280"/>
              <a:gd name="connsiteY0" fmla="*/ 152400 h 2120900"/>
              <a:gd name="connsiteX1" fmla="*/ 1861880 w 1887280"/>
              <a:gd name="connsiteY1" fmla="*/ 0 h 2120900"/>
              <a:gd name="connsiteX2" fmla="*/ 1887280 w 1887280"/>
              <a:gd name="connsiteY2" fmla="*/ 2120900 h 2120900"/>
              <a:gd name="connsiteX3" fmla="*/ 0 w 1887280"/>
              <a:gd name="connsiteY3" fmla="*/ 2120900 h 2120900"/>
              <a:gd name="connsiteX4" fmla="*/ 1358900 w 1887280"/>
              <a:gd name="connsiteY4" fmla="*/ 152400 h 2120900"/>
              <a:gd name="connsiteX0" fmla="*/ 0 w 528380"/>
              <a:gd name="connsiteY0" fmla="*/ 152400 h 2120900"/>
              <a:gd name="connsiteX1" fmla="*/ 502980 w 528380"/>
              <a:gd name="connsiteY1" fmla="*/ 0 h 2120900"/>
              <a:gd name="connsiteX2" fmla="*/ 528380 w 528380"/>
              <a:gd name="connsiteY2" fmla="*/ 2120900 h 2120900"/>
              <a:gd name="connsiteX3" fmla="*/ 25400 w 528380"/>
              <a:gd name="connsiteY3" fmla="*/ 1993900 h 2120900"/>
              <a:gd name="connsiteX4" fmla="*/ 0 w 528380"/>
              <a:gd name="connsiteY4" fmla="*/ 152400 h 2120900"/>
              <a:gd name="connsiteX0" fmla="*/ 0 w 541080"/>
              <a:gd name="connsiteY0" fmla="*/ 152400 h 2120900"/>
              <a:gd name="connsiteX1" fmla="*/ 541080 w 541080"/>
              <a:gd name="connsiteY1" fmla="*/ 0 h 2120900"/>
              <a:gd name="connsiteX2" fmla="*/ 528380 w 541080"/>
              <a:gd name="connsiteY2" fmla="*/ 2120900 h 2120900"/>
              <a:gd name="connsiteX3" fmla="*/ 25400 w 541080"/>
              <a:gd name="connsiteY3" fmla="*/ 1993900 h 2120900"/>
              <a:gd name="connsiteX4" fmla="*/ 0 w 541080"/>
              <a:gd name="connsiteY4" fmla="*/ 15240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80" h="2120900">
                <a:moveTo>
                  <a:pt x="0" y="152400"/>
                </a:moveTo>
                <a:lnTo>
                  <a:pt x="541080" y="0"/>
                </a:lnTo>
                <a:cubicBezTo>
                  <a:pt x="536847" y="706967"/>
                  <a:pt x="532613" y="1413933"/>
                  <a:pt x="528380" y="2120900"/>
                </a:cubicBezTo>
                <a:lnTo>
                  <a:pt x="25400" y="19939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89BB722-F795-F251-6547-C1A78BF0F403}"/>
              </a:ext>
            </a:extLst>
          </p:cNvPr>
          <p:cNvGrpSpPr/>
          <p:nvPr/>
        </p:nvGrpSpPr>
        <p:grpSpPr>
          <a:xfrm>
            <a:off x="1988149" y="1074309"/>
            <a:ext cx="3112565" cy="320226"/>
            <a:chOff x="5679410" y="1524000"/>
            <a:chExt cx="4785390" cy="584200"/>
          </a:xfrm>
          <a:solidFill>
            <a:schemeClr val="accent4">
              <a:lumMod val="20000"/>
              <a:lumOff val="80000"/>
            </a:schemeClr>
          </a:solidFill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B7E1F793-4560-CFBD-97FB-6F8340BCCF7B}"/>
                </a:ext>
              </a:extLst>
            </p:cNvPr>
            <p:cNvSpPr/>
            <p:nvPr/>
          </p:nvSpPr>
          <p:spPr>
            <a:xfrm>
              <a:off x="6220490" y="1524000"/>
              <a:ext cx="4244310" cy="584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A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DGRPI</a:t>
              </a:r>
            </a:p>
          </p:txBody>
        </p:sp>
        <p:sp>
          <p:nvSpPr>
            <p:cNvPr id="47" name="Rectángulo 5">
              <a:extLst>
                <a:ext uri="{FF2B5EF4-FFF2-40B4-BE49-F238E27FC236}">
                  <a16:creationId xmlns:a16="http://schemas.microsoft.com/office/drawing/2014/main" id="{1D2B87AB-1EE4-5587-D94B-0C6C764EF30C}"/>
                </a:ext>
              </a:extLst>
            </p:cNvPr>
            <p:cNvSpPr/>
            <p:nvPr/>
          </p:nvSpPr>
          <p:spPr>
            <a:xfrm>
              <a:off x="5679410" y="1524000"/>
              <a:ext cx="541080" cy="584200"/>
            </a:xfrm>
            <a:custGeom>
              <a:avLst/>
              <a:gdLst>
                <a:gd name="connsiteX0" fmla="*/ 0 w 1887280"/>
                <a:gd name="connsiteY0" fmla="*/ 0 h 2044700"/>
                <a:gd name="connsiteX1" fmla="*/ 1887280 w 1887280"/>
                <a:gd name="connsiteY1" fmla="*/ 0 h 2044700"/>
                <a:gd name="connsiteX2" fmla="*/ 1887280 w 1887280"/>
                <a:gd name="connsiteY2" fmla="*/ 2044700 h 2044700"/>
                <a:gd name="connsiteX3" fmla="*/ 0 w 1887280"/>
                <a:gd name="connsiteY3" fmla="*/ 2044700 h 2044700"/>
                <a:gd name="connsiteX4" fmla="*/ 0 w 1887280"/>
                <a:gd name="connsiteY4" fmla="*/ 0 h 2044700"/>
                <a:gd name="connsiteX0" fmla="*/ 1358900 w 1887280"/>
                <a:gd name="connsiteY0" fmla="*/ 76200 h 2044700"/>
                <a:gd name="connsiteX1" fmla="*/ 1887280 w 1887280"/>
                <a:gd name="connsiteY1" fmla="*/ 0 h 2044700"/>
                <a:gd name="connsiteX2" fmla="*/ 1887280 w 1887280"/>
                <a:gd name="connsiteY2" fmla="*/ 2044700 h 2044700"/>
                <a:gd name="connsiteX3" fmla="*/ 0 w 1887280"/>
                <a:gd name="connsiteY3" fmla="*/ 2044700 h 2044700"/>
                <a:gd name="connsiteX4" fmla="*/ 1358900 w 1887280"/>
                <a:gd name="connsiteY4" fmla="*/ 76200 h 2044700"/>
                <a:gd name="connsiteX0" fmla="*/ 1358900 w 1887280"/>
                <a:gd name="connsiteY0" fmla="*/ 152400 h 2120900"/>
                <a:gd name="connsiteX1" fmla="*/ 1861880 w 1887280"/>
                <a:gd name="connsiteY1" fmla="*/ 0 h 2120900"/>
                <a:gd name="connsiteX2" fmla="*/ 1887280 w 1887280"/>
                <a:gd name="connsiteY2" fmla="*/ 2120900 h 2120900"/>
                <a:gd name="connsiteX3" fmla="*/ 0 w 1887280"/>
                <a:gd name="connsiteY3" fmla="*/ 2120900 h 2120900"/>
                <a:gd name="connsiteX4" fmla="*/ 1358900 w 1887280"/>
                <a:gd name="connsiteY4" fmla="*/ 152400 h 2120900"/>
                <a:gd name="connsiteX0" fmla="*/ 0 w 528380"/>
                <a:gd name="connsiteY0" fmla="*/ 152400 h 2120900"/>
                <a:gd name="connsiteX1" fmla="*/ 502980 w 528380"/>
                <a:gd name="connsiteY1" fmla="*/ 0 h 2120900"/>
                <a:gd name="connsiteX2" fmla="*/ 528380 w 528380"/>
                <a:gd name="connsiteY2" fmla="*/ 2120900 h 2120900"/>
                <a:gd name="connsiteX3" fmla="*/ 25400 w 528380"/>
                <a:gd name="connsiteY3" fmla="*/ 1993900 h 2120900"/>
                <a:gd name="connsiteX4" fmla="*/ 0 w 528380"/>
                <a:gd name="connsiteY4" fmla="*/ 152400 h 2120900"/>
                <a:gd name="connsiteX0" fmla="*/ 0 w 541080"/>
                <a:gd name="connsiteY0" fmla="*/ 152400 h 2120900"/>
                <a:gd name="connsiteX1" fmla="*/ 541080 w 541080"/>
                <a:gd name="connsiteY1" fmla="*/ 0 h 2120900"/>
                <a:gd name="connsiteX2" fmla="*/ 528380 w 541080"/>
                <a:gd name="connsiteY2" fmla="*/ 2120900 h 2120900"/>
                <a:gd name="connsiteX3" fmla="*/ 25400 w 541080"/>
                <a:gd name="connsiteY3" fmla="*/ 1993900 h 2120900"/>
                <a:gd name="connsiteX4" fmla="*/ 0 w 541080"/>
                <a:gd name="connsiteY4" fmla="*/ 15240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080" h="2120900">
                  <a:moveTo>
                    <a:pt x="0" y="152400"/>
                  </a:moveTo>
                  <a:lnTo>
                    <a:pt x="541080" y="0"/>
                  </a:lnTo>
                  <a:cubicBezTo>
                    <a:pt x="536847" y="706967"/>
                    <a:pt x="532613" y="1413933"/>
                    <a:pt x="528380" y="2120900"/>
                  </a:cubicBezTo>
                  <a:lnTo>
                    <a:pt x="25400" y="19939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3C677B1-268F-1EF5-2EAD-BA517F9990A1}"/>
              </a:ext>
            </a:extLst>
          </p:cNvPr>
          <p:cNvSpPr/>
          <p:nvPr/>
        </p:nvSpPr>
        <p:spPr>
          <a:xfrm>
            <a:off x="3999929" y="1515819"/>
            <a:ext cx="452049" cy="9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791013D-EFB3-6C70-3717-91F8FCDC2678}"/>
              </a:ext>
            </a:extLst>
          </p:cNvPr>
          <p:cNvSpPr/>
          <p:nvPr/>
        </p:nvSpPr>
        <p:spPr>
          <a:xfrm>
            <a:off x="2565793" y="1515819"/>
            <a:ext cx="1431210" cy="9367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7" name="Flecha derecha 24">
            <a:extLst>
              <a:ext uri="{FF2B5EF4-FFF2-40B4-BE49-F238E27FC236}">
                <a16:creationId xmlns:a16="http://schemas.microsoft.com/office/drawing/2014/main" id="{152ECBC5-4C28-8A66-A88A-BB5D30597AAA}"/>
              </a:ext>
            </a:extLst>
          </p:cNvPr>
          <p:cNvSpPr/>
          <p:nvPr/>
        </p:nvSpPr>
        <p:spPr>
          <a:xfrm>
            <a:off x="1074659" y="1308544"/>
            <a:ext cx="1179603" cy="908411"/>
          </a:xfrm>
          <a:prstGeom prst="rightArrow">
            <a:avLst>
              <a:gd name="adj1" fmla="val 44408"/>
              <a:gd name="adj2" fmla="val 38816"/>
            </a:avLst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accent4">
                    <a:lumMod val="50000"/>
                  </a:schemeClr>
                </a:solidFill>
              </a:rPr>
              <a:t>SE DIRIGE AL 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77B1B8F-8A1F-662A-37F9-0A271B34E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1" y="447798"/>
            <a:ext cx="2273300" cy="2273300"/>
          </a:xfrm>
          <a:prstGeom prst="rect">
            <a:avLst/>
          </a:prstGeom>
        </p:spPr>
      </p:pic>
      <p:sp>
        <p:nvSpPr>
          <p:cNvPr id="29" name="Flecha derecha 5">
            <a:extLst>
              <a:ext uri="{FF2B5EF4-FFF2-40B4-BE49-F238E27FC236}">
                <a16:creationId xmlns:a16="http://schemas.microsoft.com/office/drawing/2014/main" id="{F193C29E-4518-F2BB-6CD7-82EABAFC840B}"/>
              </a:ext>
            </a:extLst>
          </p:cNvPr>
          <p:cNvSpPr/>
          <p:nvPr/>
        </p:nvSpPr>
        <p:spPr>
          <a:xfrm>
            <a:off x="4812072" y="1380464"/>
            <a:ext cx="1599122" cy="908411"/>
          </a:xfrm>
          <a:prstGeom prst="rightArrow">
            <a:avLst>
              <a:gd name="adj1" fmla="val 44408"/>
              <a:gd name="adj2" fmla="val 38816"/>
            </a:avLst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accent4">
                    <a:lumMod val="50000"/>
                  </a:schemeClr>
                </a:solidFill>
              </a:rPr>
              <a:t>PRESENTA </a:t>
            </a:r>
          </a:p>
          <a:p>
            <a:pPr algn="ctr"/>
            <a:r>
              <a:rPr lang="es-AR" sz="1400" b="1" dirty="0">
                <a:solidFill>
                  <a:schemeClr val="accent4">
                    <a:lumMod val="50000"/>
                  </a:schemeClr>
                </a:solidFill>
              </a:rPr>
              <a:t>EL TRAMITE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1A9E435C-49BD-2C5B-0D47-68167CF8D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0000">
            <a:off x="9300459" y="1779110"/>
            <a:ext cx="1436872" cy="1094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8BE912E-66E2-FACD-7573-5215373B3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60000">
            <a:off x="10449012" y="1808917"/>
            <a:ext cx="1464575" cy="1094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Flecha derecha 26">
            <a:extLst>
              <a:ext uri="{FF2B5EF4-FFF2-40B4-BE49-F238E27FC236}">
                <a16:creationId xmlns:a16="http://schemas.microsoft.com/office/drawing/2014/main" id="{B7D43B34-E5C4-3525-B6E4-88091CBC1959}"/>
              </a:ext>
            </a:extLst>
          </p:cNvPr>
          <p:cNvSpPr/>
          <p:nvPr/>
        </p:nvSpPr>
        <p:spPr>
          <a:xfrm rot="897279">
            <a:off x="8085399" y="1969125"/>
            <a:ext cx="1641635" cy="908411"/>
          </a:xfrm>
          <a:prstGeom prst="rightArrow">
            <a:avLst>
              <a:gd name="adj1" fmla="val 44408"/>
              <a:gd name="adj2" fmla="val 38816"/>
            </a:avLst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accent4">
                    <a:lumMod val="50000"/>
                  </a:schemeClr>
                </a:solidFill>
              </a:rPr>
              <a:t>COMPROBANTE DE INGRESO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992D9E79-4C07-687A-B15C-1F1858714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23" y="173064"/>
            <a:ext cx="2083530" cy="258045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2308AF2-1FB6-AA03-4707-AAD5631E5DC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87" y="2969872"/>
            <a:ext cx="3758014" cy="2235250"/>
          </a:xfrm>
          <a:prstGeom prst="rect">
            <a:avLst/>
          </a:prstGeom>
        </p:spPr>
      </p:pic>
      <p:sp>
        <p:nvSpPr>
          <p:cNvPr id="35" name="Flecha derecha 31">
            <a:extLst>
              <a:ext uri="{FF2B5EF4-FFF2-40B4-BE49-F238E27FC236}">
                <a16:creationId xmlns:a16="http://schemas.microsoft.com/office/drawing/2014/main" id="{E5385F55-4940-D734-DC06-4A80180B5DAD}"/>
              </a:ext>
            </a:extLst>
          </p:cNvPr>
          <p:cNvSpPr/>
          <p:nvPr/>
        </p:nvSpPr>
        <p:spPr>
          <a:xfrm rot="3307606">
            <a:off x="7581612" y="2773598"/>
            <a:ext cx="1608054" cy="908411"/>
          </a:xfrm>
          <a:prstGeom prst="rightArrow">
            <a:avLst>
              <a:gd name="adj1" fmla="val 44408"/>
              <a:gd name="adj2" fmla="val 38816"/>
            </a:avLst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accent4">
                    <a:lumMod val="50000"/>
                  </a:schemeClr>
                </a:solidFill>
              </a:rPr>
              <a:t>PASA A ESTUDIO</a:t>
            </a:r>
          </a:p>
        </p:txBody>
      </p:sp>
      <p:sp>
        <p:nvSpPr>
          <p:cNvPr id="36" name="Flecha derecha 33">
            <a:extLst>
              <a:ext uri="{FF2B5EF4-FFF2-40B4-BE49-F238E27FC236}">
                <a16:creationId xmlns:a16="http://schemas.microsoft.com/office/drawing/2014/main" id="{4106167E-8B48-A85F-CCFB-E1252370A58B}"/>
              </a:ext>
            </a:extLst>
          </p:cNvPr>
          <p:cNvSpPr/>
          <p:nvPr/>
        </p:nvSpPr>
        <p:spPr>
          <a:xfrm flipH="1">
            <a:off x="5363240" y="3842564"/>
            <a:ext cx="2863609" cy="908411"/>
          </a:xfrm>
          <a:prstGeom prst="rightArrow">
            <a:avLst>
              <a:gd name="adj1" fmla="val 44408"/>
              <a:gd name="adj2" fmla="val 38816"/>
            </a:avLst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accent4">
                    <a:lumMod val="50000"/>
                  </a:schemeClr>
                </a:solidFill>
              </a:rPr>
              <a:t>UNA VEZ ESTUDIADO VUELVE A MESA DE ENTRADAS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BB41E238-8E29-EE40-7750-CFDF0206D8DE}"/>
              </a:ext>
            </a:extLst>
          </p:cNvPr>
          <p:cNvGrpSpPr/>
          <p:nvPr/>
        </p:nvGrpSpPr>
        <p:grpSpPr>
          <a:xfrm>
            <a:off x="5689600" y="4720492"/>
            <a:ext cx="2716272" cy="1513337"/>
            <a:chOff x="5689600" y="4978401"/>
            <a:chExt cx="2716272" cy="1513337"/>
          </a:xfrm>
        </p:grpSpPr>
        <p:sp>
          <p:nvSpPr>
            <p:cNvPr id="42" name="Rectángulo redondeado 36">
              <a:extLst>
                <a:ext uri="{FF2B5EF4-FFF2-40B4-BE49-F238E27FC236}">
                  <a16:creationId xmlns:a16="http://schemas.microsoft.com/office/drawing/2014/main" id="{6B044AA9-EDA1-50FD-DB1C-E7EA4F9BC90D}"/>
                </a:ext>
              </a:extLst>
            </p:cNvPr>
            <p:cNvSpPr/>
            <p:nvPr/>
          </p:nvSpPr>
          <p:spPr>
            <a:xfrm rot="5400000">
              <a:off x="7028707" y="4374021"/>
              <a:ext cx="357681" cy="2396649"/>
            </a:xfrm>
            <a:prstGeom prst="roundRect">
              <a:avLst>
                <a:gd name="adj" fmla="val 4766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s-AR" sz="1000" b="1" dirty="0"/>
                <a:t>CUMPLIDO CON LO SOLICITADO</a:t>
              </a:r>
            </a:p>
          </p:txBody>
        </p:sp>
        <p:sp>
          <p:nvSpPr>
            <p:cNvPr id="43" name="Rectángulo redondeado 37">
              <a:extLst>
                <a:ext uri="{FF2B5EF4-FFF2-40B4-BE49-F238E27FC236}">
                  <a16:creationId xmlns:a16="http://schemas.microsoft.com/office/drawing/2014/main" id="{EF801BF5-2F5C-6488-B412-3198B52D5756}"/>
                </a:ext>
              </a:extLst>
            </p:cNvPr>
            <p:cNvSpPr/>
            <p:nvPr/>
          </p:nvSpPr>
          <p:spPr>
            <a:xfrm rot="5400000">
              <a:off x="6976831" y="4967619"/>
              <a:ext cx="357681" cy="2396649"/>
            </a:xfrm>
            <a:prstGeom prst="roundRect">
              <a:avLst>
                <a:gd name="adj" fmla="val 4766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s-AR" sz="1000" b="1" dirty="0"/>
                <a:t>CON OBSERVACIONES</a:t>
              </a:r>
            </a:p>
          </p:txBody>
        </p:sp>
        <p:pic>
          <p:nvPicPr>
            <p:cNvPr id="44" name="Picture 2" descr="http://www.clipartbest.com/cliparts/Kcj/eGX/KcjeGXani.png">
              <a:extLst>
                <a:ext uri="{FF2B5EF4-FFF2-40B4-BE49-F238E27FC236}">
                  <a16:creationId xmlns:a16="http://schemas.microsoft.com/office/drawing/2014/main" id="{333D0017-0056-6EB8-92D0-2BB7EE73EB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4" t="17273" r="13462" b="14639"/>
            <a:stretch/>
          </p:blipFill>
          <p:spPr bwMode="auto">
            <a:xfrm>
              <a:off x="5689600" y="4978401"/>
              <a:ext cx="939800" cy="86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Resultado de imagen para CANCELAR png">
              <a:extLst>
                <a:ext uri="{FF2B5EF4-FFF2-40B4-BE49-F238E27FC236}">
                  <a16:creationId xmlns:a16="http://schemas.microsoft.com/office/drawing/2014/main" id="{E87A7508-2376-FB26-D4C0-4F51F8E6A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302" y="5886012"/>
              <a:ext cx="799558" cy="60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6A4D1FC8-E736-BCFE-5A26-C2E414284A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579" y="3578312"/>
            <a:ext cx="1585740" cy="158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Flecha derecha 41">
            <a:extLst>
              <a:ext uri="{FF2B5EF4-FFF2-40B4-BE49-F238E27FC236}">
                <a16:creationId xmlns:a16="http://schemas.microsoft.com/office/drawing/2014/main" id="{5F5D05A1-84B7-66CF-08E8-3E04658EEF75}"/>
              </a:ext>
            </a:extLst>
          </p:cNvPr>
          <p:cNvSpPr/>
          <p:nvPr/>
        </p:nvSpPr>
        <p:spPr>
          <a:xfrm flipH="1">
            <a:off x="2129680" y="4296769"/>
            <a:ext cx="1441690" cy="908411"/>
          </a:xfrm>
          <a:prstGeom prst="rightArrow">
            <a:avLst>
              <a:gd name="adj1" fmla="val 44408"/>
              <a:gd name="adj2" fmla="val 38816"/>
            </a:avLst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accent4">
                    <a:lumMod val="50000"/>
                  </a:schemeClr>
                </a:solidFill>
              </a:rPr>
              <a:t>RETIRO DEL</a:t>
            </a:r>
          </a:p>
          <a:p>
            <a:pPr algn="ctr"/>
            <a:r>
              <a:rPr lang="es-AR" sz="1400" b="1" dirty="0">
                <a:solidFill>
                  <a:schemeClr val="accent4">
                    <a:lumMod val="50000"/>
                  </a:schemeClr>
                </a:solidFill>
              </a:rPr>
              <a:t>TRAMITE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2B6D2059-2CD2-0BBC-BC41-3DACED583B40}"/>
              </a:ext>
            </a:extLst>
          </p:cNvPr>
          <p:cNvSpPr/>
          <p:nvPr/>
        </p:nvSpPr>
        <p:spPr>
          <a:xfrm>
            <a:off x="4468941" y="1515819"/>
            <a:ext cx="452049" cy="9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CEE992B6-BCEE-721B-E911-CBEEAC7BEA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657250" y="1779282"/>
            <a:ext cx="1242143" cy="437673"/>
          </a:xfrm>
          <a:prstGeom prst="rect">
            <a:avLst/>
          </a:prstGeom>
          <a:ln>
            <a:noFill/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585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COMPROBANTE DE INGRESO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2D3AEA-6AB9-3B3D-6A21-6D45274A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0000">
            <a:off x="897863" y="1094858"/>
            <a:ext cx="472561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1844650-3590-74A5-7603-0766898C3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0000">
            <a:off x="6654202" y="1273072"/>
            <a:ext cx="4816724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Rectángulo redondeado 8">
            <a:extLst>
              <a:ext uri="{FF2B5EF4-FFF2-40B4-BE49-F238E27FC236}">
                <a16:creationId xmlns:a16="http://schemas.microsoft.com/office/drawing/2014/main" id="{B7F65A01-540D-8D9E-A7B9-E6508FE04F10}"/>
              </a:ext>
            </a:extLst>
          </p:cNvPr>
          <p:cNvSpPr/>
          <p:nvPr/>
        </p:nvSpPr>
        <p:spPr>
          <a:xfrm rot="5597310">
            <a:off x="1650519" y="3657936"/>
            <a:ext cx="1666740" cy="3111500"/>
          </a:xfrm>
          <a:prstGeom prst="roundRect">
            <a:avLst/>
          </a:prstGeom>
          <a:gradFill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rgbClr val="00B0F0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AR" b="1" dirty="0">
                <a:solidFill>
                  <a:srgbClr val="FFFFFF"/>
                </a:solidFill>
              </a:rPr>
              <a:t>REGISTRACIONES: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FFFF"/>
                </a:solidFill>
              </a:rPr>
              <a:t>TITULOS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FFFF"/>
                </a:solidFill>
              </a:rPr>
              <a:t>MEDIDAS CAUTELARES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FFFF"/>
                </a:solidFill>
              </a:rPr>
              <a:t>INHIBICIONES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FFFF"/>
                </a:solidFill>
              </a:rPr>
              <a:t>PROT. VIVIENDA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1C335B3-B981-D2C5-256C-935147A3A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2632">
            <a:off x="6339528" y="2125672"/>
            <a:ext cx="5852471" cy="67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ángulo redondeado 9">
            <a:extLst>
              <a:ext uri="{FF2B5EF4-FFF2-40B4-BE49-F238E27FC236}">
                <a16:creationId xmlns:a16="http://schemas.microsoft.com/office/drawing/2014/main" id="{692299C0-37C3-EE05-DA52-8F84F0098991}"/>
              </a:ext>
            </a:extLst>
          </p:cNvPr>
          <p:cNvSpPr/>
          <p:nvPr/>
        </p:nvSpPr>
        <p:spPr>
          <a:xfrm rot="5021203">
            <a:off x="9328380" y="3413115"/>
            <a:ext cx="1016851" cy="3111500"/>
          </a:xfrm>
          <a:prstGeom prst="roundRect">
            <a:avLst/>
          </a:prstGeom>
          <a:gradFill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rgbClr val="00B0F0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AR" b="1" dirty="0">
                <a:solidFill>
                  <a:srgbClr val="FFFFFF"/>
                </a:solidFill>
              </a:rPr>
              <a:t>PUBLICIDAD: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FFFF"/>
                </a:solidFill>
              </a:rPr>
              <a:t>INFORMES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FFFF"/>
                </a:solidFill>
              </a:rPr>
              <a:t>CERTIFICADOS</a:t>
            </a:r>
          </a:p>
        </p:txBody>
      </p:sp>
      <p:sp>
        <p:nvSpPr>
          <p:cNvPr id="27" name="Rectángulo redondeado 14">
            <a:extLst>
              <a:ext uri="{FF2B5EF4-FFF2-40B4-BE49-F238E27FC236}">
                <a16:creationId xmlns:a16="http://schemas.microsoft.com/office/drawing/2014/main" id="{3F6D750C-B1F6-DA85-40E9-0AC433CF8BFB}"/>
              </a:ext>
            </a:extLst>
          </p:cNvPr>
          <p:cNvSpPr/>
          <p:nvPr/>
        </p:nvSpPr>
        <p:spPr>
          <a:xfrm rot="5597310">
            <a:off x="5860287" y="-765891"/>
            <a:ext cx="477258" cy="3433741"/>
          </a:xfrm>
          <a:prstGeom prst="roundRect">
            <a:avLst>
              <a:gd name="adj" fmla="val 47660"/>
            </a:avLst>
          </a:prstGeom>
          <a:gradFill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rgbClr val="00B0F0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b="1" dirty="0">
                <a:solidFill>
                  <a:srgbClr val="FFFFFF"/>
                </a:solidFill>
              </a:rPr>
              <a:t>NUMERO DE INGRESO AL RPI</a:t>
            </a:r>
          </a:p>
        </p:txBody>
      </p:sp>
      <p:sp>
        <p:nvSpPr>
          <p:cNvPr id="28" name="Rectángulo redondeado 15">
            <a:extLst>
              <a:ext uri="{FF2B5EF4-FFF2-40B4-BE49-F238E27FC236}">
                <a16:creationId xmlns:a16="http://schemas.microsoft.com/office/drawing/2014/main" id="{36B6BCF9-513F-BEBE-2165-2C684496945A}"/>
              </a:ext>
            </a:extLst>
          </p:cNvPr>
          <p:cNvSpPr/>
          <p:nvPr/>
        </p:nvSpPr>
        <p:spPr>
          <a:xfrm rot="5597310">
            <a:off x="6024545" y="2509525"/>
            <a:ext cx="477258" cy="3433741"/>
          </a:xfrm>
          <a:prstGeom prst="roundRect">
            <a:avLst>
              <a:gd name="adj" fmla="val 47660"/>
            </a:avLst>
          </a:prstGeom>
          <a:gradFill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rgbClr val="00B0F0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b="1" dirty="0">
                <a:solidFill>
                  <a:srgbClr val="FFFFFF"/>
                </a:solidFill>
              </a:rPr>
              <a:t>FECHA Y HORA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5B793D5C-591C-EA4D-DC5A-43DDBED8D875}"/>
              </a:ext>
            </a:extLst>
          </p:cNvPr>
          <p:cNvCxnSpPr/>
          <p:nvPr/>
        </p:nvCxnSpPr>
        <p:spPr>
          <a:xfrm flipV="1">
            <a:off x="9947633" y="3116267"/>
            <a:ext cx="1149971" cy="173902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09976892-6FD2-5CEA-C5E1-91019FD1EB65}"/>
              </a:ext>
            </a:extLst>
          </p:cNvPr>
          <p:cNvCxnSpPr/>
          <p:nvPr/>
        </p:nvCxnSpPr>
        <p:spPr>
          <a:xfrm>
            <a:off x="7552319" y="1287702"/>
            <a:ext cx="1364524" cy="94527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422A6ED-8534-2A67-050F-5A8885497BCC}"/>
              </a:ext>
            </a:extLst>
          </p:cNvPr>
          <p:cNvCxnSpPr/>
          <p:nvPr/>
        </p:nvCxnSpPr>
        <p:spPr>
          <a:xfrm flipV="1">
            <a:off x="7622904" y="2525153"/>
            <a:ext cx="499718" cy="167283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10C23513-6B59-7AA0-3C9B-3D4E41E35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59562">
            <a:off x="688435" y="2149423"/>
            <a:ext cx="5686744" cy="75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31859FBF-54B9-2DFF-E1FB-42EB7A1704B5}"/>
              </a:ext>
            </a:extLst>
          </p:cNvPr>
          <p:cNvCxnSpPr/>
          <p:nvPr/>
        </p:nvCxnSpPr>
        <p:spPr>
          <a:xfrm flipH="1">
            <a:off x="3205788" y="1037620"/>
            <a:ext cx="1484046" cy="12582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82C8746-A618-8D81-C1DD-9AF25FAF7E93}"/>
              </a:ext>
            </a:extLst>
          </p:cNvPr>
          <p:cNvCxnSpPr/>
          <p:nvPr/>
        </p:nvCxnSpPr>
        <p:spPr>
          <a:xfrm flipH="1" flipV="1">
            <a:off x="2466992" y="2786550"/>
            <a:ext cx="2222842" cy="1226138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01089537-6524-3B3B-D5D3-BDB524E9E8A9}"/>
              </a:ext>
            </a:extLst>
          </p:cNvPr>
          <p:cNvCxnSpPr/>
          <p:nvPr/>
        </p:nvCxnSpPr>
        <p:spPr>
          <a:xfrm flipV="1">
            <a:off x="3531807" y="2164900"/>
            <a:ext cx="2021626" cy="239821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75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PRESENTACION WEB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grpSp>
        <p:nvGrpSpPr>
          <p:cNvPr id="43" name="Grupo 42">
            <a:extLst>
              <a:ext uri="{FF2B5EF4-FFF2-40B4-BE49-F238E27FC236}">
                <a16:creationId xmlns:a16="http://schemas.microsoft.com/office/drawing/2014/main" id="{855F3FF7-1859-A947-C984-79B13F7EB016}"/>
              </a:ext>
            </a:extLst>
          </p:cNvPr>
          <p:cNvGrpSpPr/>
          <p:nvPr/>
        </p:nvGrpSpPr>
        <p:grpSpPr>
          <a:xfrm>
            <a:off x="1273106" y="794188"/>
            <a:ext cx="9645788" cy="3502561"/>
            <a:chOff x="345672" y="794188"/>
            <a:chExt cx="9645788" cy="350256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A4890A7-2BF2-AD11-C8EA-4235A3E08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7207547" y="919286"/>
              <a:ext cx="2783913" cy="2235250"/>
            </a:xfrm>
            <a:prstGeom prst="rect">
              <a:avLst/>
            </a:prstGeom>
          </p:spPr>
        </p:pic>
        <p:pic>
          <p:nvPicPr>
            <p:cNvPr id="5" name="Imagen 4" descr="Dibujo animado de un personaje animado&#10;&#10;Descripción generada automáticamente con confianza baja">
              <a:extLst>
                <a:ext uri="{FF2B5EF4-FFF2-40B4-BE49-F238E27FC236}">
                  <a16:creationId xmlns:a16="http://schemas.microsoft.com/office/drawing/2014/main" id="{A595A031-61B6-04A0-8033-4C025E580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176" y="1010507"/>
              <a:ext cx="1968909" cy="2184440"/>
            </a:xfrm>
            <a:prstGeom prst="rect">
              <a:avLst/>
            </a:prstGeom>
          </p:spPr>
        </p:pic>
        <p:sp>
          <p:nvSpPr>
            <p:cNvPr id="7" name="Flecha derecha 5">
              <a:extLst>
                <a:ext uri="{FF2B5EF4-FFF2-40B4-BE49-F238E27FC236}">
                  <a16:creationId xmlns:a16="http://schemas.microsoft.com/office/drawing/2014/main" id="{4B226B38-EC98-BFB1-4050-F6B85B22CB61}"/>
                </a:ext>
              </a:extLst>
            </p:cNvPr>
            <p:cNvSpPr/>
            <p:nvPr/>
          </p:nvSpPr>
          <p:spPr>
            <a:xfrm>
              <a:off x="3062514" y="794188"/>
              <a:ext cx="4470400" cy="1668152"/>
            </a:xfrm>
            <a:prstGeom prst="rightArrow">
              <a:avLst>
                <a:gd name="adj1" fmla="val 44408"/>
                <a:gd name="adj2" fmla="val 38816"/>
              </a:avLst>
            </a:prstGeom>
            <a:solidFill>
              <a:schemeClr val="bg1">
                <a:lumMod val="40000"/>
                <a:lumOff val="60000"/>
              </a:schemeClr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rgbClr val="FFFFFF"/>
                  </a:solidFill>
                </a:rPr>
                <a:t>AL MOMENTO DE LA PRESENTACION VA A LA MESA DE ESTUDIO DIRECTAMENTE</a:t>
              </a:r>
              <a:endParaRPr lang="es-AR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Flecha derecha 5">
              <a:extLst>
                <a:ext uri="{FF2B5EF4-FFF2-40B4-BE49-F238E27FC236}">
                  <a16:creationId xmlns:a16="http://schemas.microsoft.com/office/drawing/2014/main" id="{3D0C2285-D66F-0B57-C4BB-D4AF8A99720D}"/>
                </a:ext>
              </a:extLst>
            </p:cNvPr>
            <p:cNvSpPr/>
            <p:nvPr/>
          </p:nvSpPr>
          <p:spPr>
            <a:xfrm flipH="1">
              <a:off x="2314581" y="2088248"/>
              <a:ext cx="4314818" cy="1668152"/>
            </a:xfrm>
            <a:prstGeom prst="rightArrow">
              <a:avLst>
                <a:gd name="adj1" fmla="val 44408"/>
                <a:gd name="adj2" fmla="val 38816"/>
              </a:avLst>
            </a:prstGeom>
            <a:solidFill>
              <a:schemeClr val="accent2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rgbClr val="FFFFFF"/>
                  </a:solidFill>
                </a:rPr>
                <a:t>AL FINALIZAR EL ESTUDIO SE REMITE A SU OFICINA VIRTUAL </a:t>
              </a: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71617CA-BC4C-3A86-857A-BB490562A300}"/>
                </a:ext>
              </a:extLst>
            </p:cNvPr>
            <p:cNvGrpSpPr/>
            <p:nvPr/>
          </p:nvGrpSpPr>
          <p:grpSpPr>
            <a:xfrm>
              <a:off x="5796145" y="2783412"/>
              <a:ext cx="2716272" cy="1513337"/>
              <a:chOff x="5689600" y="4978401"/>
              <a:chExt cx="2716272" cy="1513337"/>
            </a:xfrm>
          </p:grpSpPr>
          <p:sp>
            <p:nvSpPr>
              <p:cNvPr id="10" name="Rectángulo redondeado 36">
                <a:extLst>
                  <a:ext uri="{FF2B5EF4-FFF2-40B4-BE49-F238E27FC236}">
                    <a16:creationId xmlns:a16="http://schemas.microsoft.com/office/drawing/2014/main" id="{92682051-5A62-C3A6-E80F-BA7DDD29B283}"/>
                  </a:ext>
                </a:extLst>
              </p:cNvPr>
              <p:cNvSpPr/>
              <p:nvPr/>
            </p:nvSpPr>
            <p:spPr>
              <a:xfrm rot="5400000">
                <a:off x="7028707" y="4374021"/>
                <a:ext cx="357681" cy="2396649"/>
              </a:xfrm>
              <a:prstGeom prst="roundRect">
                <a:avLst>
                  <a:gd name="adj" fmla="val 4766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s-AR" sz="1000" b="1" dirty="0"/>
                  <a:t>CUMPLIDO CON LO SOLICITADO</a:t>
                </a:r>
              </a:p>
            </p:txBody>
          </p:sp>
          <p:sp>
            <p:nvSpPr>
              <p:cNvPr id="11" name="Rectángulo redondeado 37">
                <a:extLst>
                  <a:ext uri="{FF2B5EF4-FFF2-40B4-BE49-F238E27FC236}">
                    <a16:creationId xmlns:a16="http://schemas.microsoft.com/office/drawing/2014/main" id="{FD517D59-B7F3-57DA-E842-95A34DD68B8C}"/>
                  </a:ext>
                </a:extLst>
              </p:cNvPr>
              <p:cNvSpPr/>
              <p:nvPr/>
            </p:nvSpPr>
            <p:spPr>
              <a:xfrm rot="5400000">
                <a:off x="6976831" y="4967619"/>
                <a:ext cx="357681" cy="2396649"/>
              </a:xfrm>
              <a:prstGeom prst="roundRect">
                <a:avLst>
                  <a:gd name="adj" fmla="val 47660"/>
                </a:avLst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s-AR" sz="1000" b="1" dirty="0"/>
                  <a:t>CON OBSERVACIONES</a:t>
                </a:r>
              </a:p>
            </p:txBody>
          </p:sp>
          <p:pic>
            <p:nvPicPr>
              <p:cNvPr id="12" name="Picture 2" descr="http://www.clipartbest.com/cliparts/Kcj/eGX/KcjeGXani.png">
                <a:extLst>
                  <a:ext uri="{FF2B5EF4-FFF2-40B4-BE49-F238E27FC236}">
                    <a16:creationId xmlns:a16="http://schemas.microsoft.com/office/drawing/2014/main" id="{9CFEE097-88CB-B72D-349C-53C250CE53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44" t="17273" r="13462" b="14639"/>
              <a:stretch/>
            </p:blipFill>
            <p:spPr bwMode="auto">
              <a:xfrm>
                <a:off x="5689600" y="4978401"/>
                <a:ext cx="939800" cy="863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Resultado de imagen para CANCELAR png">
                <a:extLst>
                  <a:ext uri="{FF2B5EF4-FFF2-40B4-BE49-F238E27FC236}">
                    <a16:creationId xmlns:a16="http://schemas.microsoft.com/office/drawing/2014/main" id="{B6727882-4E72-C582-7BAC-68F3DD42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0302" y="5886012"/>
                <a:ext cx="799558" cy="60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Flecha derecha 5">
              <a:extLst>
                <a:ext uri="{FF2B5EF4-FFF2-40B4-BE49-F238E27FC236}">
                  <a16:creationId xmlns:a16="http://schemas.microsoft.com/office/drawing/2014/main" id="{90E87535-5C43-19AF-2441-214EFC70763B}"/>
                </a:ext>
              </a:extLst>
            </p:cNvPr>
            <p:cNvSpPr/>
            <p:nvPr/>
          </p:nvSpPr>
          <p:spPr>
            <a:xfrm flipH="1">
              <a:off x="345672" y="3113311"/>
              <a:ext cx="1968909" cy="1067401"/>
            </a:xfrm>
            <a:prstGeom prst="roundRect">
              <a:avLst/>
            </a:prstGeom>
            <a:solidFill>
              <a:srgbClr val="C00000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rgbClr val="FFFFFF"/>
                  </a:solidFill>
                </a:rPr>
                <a:t>SU CONFECCION Y PRESENTACION </a:t>
              </a:r>
            </a:p>
            <a:p>
              <a:pPr algn="ctr"/>
              <a:r>
                <a:rPr lang="es-ES" b="1" dirty="0">
                  <a:solidFill>
                    <a:srgbClr val="FFFFFF"/>
                  </a:solidFill>
                </a:rPr>
                <a:t>ES ONLINE</a:t>
              </a:r>
              <a:endParaRPr lang="es-AR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3D55320B-82DC-CFF1-44C0-94BFFFF26A6B}"/>
              </a:ext>
            </a:extLst>
          </p:cNvPr>
          <p:cNvSpPr/>
          <p:nvPr/>
        </p:nvSpPr>
        <p:spPr>
          <a:xfrm>
            <a:off x="2911192" y="4743660"/>
            <a:ext cx="952378" cy="952201"/>
          </a:xfrm>
          <a:custGeom>
            <a:avLst/>
            <a:gdLst>
              <a:gd name="connsiteX0" fmla="*/ 476189 w 952378"/>
              <a:gd name="connsiteY0" fmla="*/ 0 h 952201"/>
              <a:gd name="connsiteX1" fmla="*/ 0 w 952378"/>
              <a:gd name="connsiteY1" fmla="*/ 476189 h 952201"/>
              <a:gd name="connsiteX2" fmla="*/ 476189 w 952378"/>
              <a:gd name="connsiteY2" fmla="*/ 952201 h 952201"/>
              <a:gd name="connsiteX3" fmla="*/ 952379 w 952378"/>
              <a:gd name="connsiteY3" fmla="*/ 476189 h 952201"/>
              <a:gd name="connsiteX4" fmla="*/ 476189 w 952378"/>
              <a:gd name="connsiteY4" fmla="*/ 0 h 95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378" h="952201">
                <a:moveTo>
                  <a:pt x="476189" y="0"/>
                </a:moveTo>
                <a:cubicBezTo>
                  <a:pt x="213659" y="0"/>
                  <a:pt x="0" y="213659"/>
                  <a:pt x="0" y="476189"/>
                </a:cubicBezTo>
                <a:cubicBezTo>
                  <a:pt x="0" y="738720"/>
                  <a:pt x="213659" y="952201"/>
                  <a:pt x="476189" y="952201"/>
                </a:cubicBezTo>
                <a:cubicBezTo>
                  <a:pt x="738720" y="952201"/>
                  <a:pt x="952379" y="738720"/>
                  <a:pt x="952379" y="476189"/>
                </a:cubicBezTo>
                <a:cubicBezTo>
                  <a:pt x="952379" y="213659"/>
                  <a:pt x="738720" y="0"/>
                  <a:pt x="476189" y="0"/>
                </a:cubicBezTo>
                <a:close/>
              </a:path>
            </a:pathLst>
          </a:custGeom>
          <a:solidFill>
            <a:srgbClr val="FFFFFF"/>
          </a:solidFill>
          <a:ln w="2715" cap="flat">
            <a:noFill/>
            <a:prstDash val="solid"/>
            <a:miter/>
          </a:ln>
        </p:spPr>
        <p:txBody>
          <a:bodyPr rtlCol="0" anchor="ctr"/>
          <a:lstStyle/>
          <a:p>
            <a:endParaRPr lang="es-AR"/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7456072-98D3-8141-B651-BE903987CB78}"/>
              </a:ext>
            </a:extLst>
          </p:cNvPr>
          <p:cNvGrpSpPr/>
          <p:nvPr/>
        </p:nvGrpSpPr>
        <p:grpSpPr>
          <a:xfrm>
            <a:off x="1840274" y="4801682"/>
            <a:ext cx="5569137" cy="792000"/>
            <a:chOff x="3071570" y="4856276"/>
            <a:chExt cx="5569137" cy="792000"/>
          </a:xfrm>
        </p:grpSpPr>
        <p:sp>
          <p:nvSpPr>
            <p:cNvPr id="15" name="Rectángulo redondeado 8">
              <a:extLst>
                <a:ext uri="{FF2B5EF4-FFF2-40B4-BE49-F238E27FC236}">
                  <a16:creationId xmlns:a16="http://schemas.microsoft.com/office/drawing/2014/main" id="{FCF5FC34-38A8-55F6-AAAE-89F1C2C9BC49}"/>
                </a:ext>
              </a:extLst>
            </p:cNvPr>
            <p:cNvSpPr/>
            <p:nvPr/>
          </p:nvSpPr>
          <p:spPr>
            <a:xfrm rot="10800000" flipV="1">
              <a:off x="3783519" y="4864101"/>
              <a:ext cx="4857188" cy="7763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s-AR" sz="3600" b="1" dirty="0">
                  <a:solidFill>
                    <a:srgbClr val="00B0F0"/>
                  </a:solidFill>
                </a:rPr>
                <a:t>mapun.lapampa.gob.ar </a:t>
              </a: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BEC70DF-B25B-FA2A-6724-6CB121424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1570" y="4856276"/>
              <a:ext cx="792000" cy="792000"/>
            </a:xfrm>
            <a:custGeom>
              <a:avLst/>
              <a:gdLst>
                <a:gd name="connsiteX0" fmla="*/ 535647 w 1071294"/>
                <a:gd name="connsiteY0" fmla="*/ 0 h 1071294"/>
                <a:gd name="connsiteX1" fmla="*/ 0 w 1071294"/>
                <a:gd name="connsiteY1" fmla="*/ 535647 h 1071294"/>
                <a:gd name="connsiteX2" fmla="*/ 535647 w 1071294"/>
                <a:gd name="connsiteY2" fmla="*/ 1071294 h 1071294"/>
                <a:gd name="connsiteX3" fmla="*/ 1071294 w 1071294"/>
                <a:gd name="connsiteY3" fmla="*/ 535647 h 1071294"/>
                <a:gd name="connsiteX4" fmla="*/ 535647 w 1071294"/>
                <a:gd name="connsiteY4" fmla="*/ 0 h 1071294"/>
                <a:gd name="connsiteX5" fmla="*/ 914620 w 1071294"/>
                <a:gd name="connsiteY5" fmla="*/ 823583 h 1071294"/>
                <a:gd name="connsiteX6" fmla="*/ 778768 w 1071294"/>
                <a:gd name="connsiteY6" fmla="*/ 565463 h 1071294"/>
                <a:gd name="connsiteX7" fmla="*/ 1010775 w 1071294"/>
                <a:gd name="connsiteY7" fmla="*/ 565463 h 1071294"/>
                <a:gd name="connsiteX8" fmla="*/ 914620 w 1071294"/>
                <a:gd name="connsiteY8" fmla="*/ 823583 h 1071294"/>
                <a:gd name="connsiteX9" fmla="*/ 914620 w 1071294"/>
                <a:gd name="connsiteY9" fmla="*/ 248063 h 1071294"/>
                <a:gd name="connsiteX10" fmla="*/ 1010600 w 1071294"/>
                <a:gd name="connsiteY10" fmla="*/ 506006 h 1071294"/>
                <a:gd name="connsiteX11" fmla="*/ 778593 w 1071294"/>
                <a:gd name="connsiteY11" fmla="*/ 506006 h 1071294"/>
                <a:gd name="connsiteX12" fmla="*/ 914620 w 1071294"/>
                <a:gd name="connsiteY12" fmla="*/ 248063 h 1071294"/>
                <a:gd name="connsiteX13" fmla="*/ 875629 w 1071294"/>
                <a:gd name="connsiteY13" fmla="*/ 202895 h 1071294"/>
                <a:gd name="connsiteX14" fmla="*/ 718958 w 1071294"/>
                <a:gd name="connsiteY14" fmla="*/ 506006 h 1071294"/>
                <a:gd name="connsiteX15" fmla="*/ 565463 w 1071294"/>
                <a:gd name="connsiteY15" fmla="*/ 506006 h 1071294"/>
                <a:gd name="connsiteX16" fmla="*/ 565463 w 1071294"/>
                <a:gd name="connsiteY16" fmla="*/ 60517 h 1071294"/>
                <a:gd name="connsiteX17" fmla="*/ 875629 w 1071294"/>
                <a:gd name="connsiteY17" fmla="*/ 202895 h 1071294"/>
                <a:gd name="connsiteX18" fmla="*/ 505828 w 1071294"/>
                <a:gd name="connsiteY18" fmla="*/ 60517 h 1071294"/>
                <a:gd name="connsiteX19" fmla="*/ 505828 w 1071294"/>
                <a:gd name="connsiteY19" fmla="*/ 505831 h 1071294"/>
                <a:gd name="connsiteX20" fmla="*/ 352334 w 1071294"/>
                <a:gd name="connsiteY20" fmla="*/ 505831 h 1071294"/>
                <a:gd name="connsiteX21" fmla="*/ 195663 w 1071294"/>
                <a:gd name="connsiteY21" fmla="*/ 202720 h 1071294"/>
                <a:gd name="connsiteX22" fmla="*/ 505828 w 1071294"/>
                <a:gd name="connsiteY22" fmla="*/ 60517 h 1071294"/>
                <a:gd name="connsiteX23" fmla="*/ 156671 w 1071294"/>
                <a:gd name="connsiteY23" fmla="*/ 823583 h 1071294"/>
                <a:gd name="connsiteX24" fmla="*/ 60517 w 1071294"/>
                <a:gd name="connsiteY24" fmla="*/ 565463 h 1071294"/>
                <a:gd name="connsiteX25" fmla="*/ 292701 w 1071294"/>
                <a:gd name="connsiteY25" fmla="*/ 565463 h 1071294"/>
                <a:gd name="connsiteX26" fmla="*/ 156671 w 1071294"/>
                <a:gd name="connsiteY26" fmla="*/ 823583 h 1071294"/>
                <a:gd name="connsiteX27" fmla="*/ 60517 w 1071294"/>
                <a:gd name="connsiteY27" fmla="*/ 505828 h 1071294"/>
                <a:gd name="connsiteX28" fmla="*/ 156671 w 1071294"/>
                <a:gd name="connsiteY28" fmla="*/ 247708 h 1071294"/>
                <a:gd name="connsiteX29" fmla="*/ 292524 w 1071294"/>
                <a:gd name="connsiteY29" fmla="*/ 505828 h 1071294"/>
                <a:gd name="connsiteX30" fmla="*/ 60517 w 1071294"/>
                <a:gd name="connsiteY30" fmla="*/ 505828 h 1071294"/>
                <a:gd name="connsiteX31" fmla="*/ 195663 w 1071294"/>
                <a:gd name="connsiteY31" fmla="*/ 868396 h 1071294"/>
                <a:gd name="connsiteX32" fmla="*/ 352334 w 1071294"/>
                <a:gd name="connsiteY32" fmla="*/ 565286 h 1071294"/>
                <a:gd name="connsiteX33" fmla="*/ 505828 w 1071294"/>
                <a:gd name="connsiteY33" fmla="*/ 565286 h 1071294"/>
                <a:gd name="connsiteX34" fmla="*/ 505828 w 1071294"/>
                <a:gd name="connsiteY34" fmla="*/ 1010777 h 1071294"/>
                <a:gd name="connsiteX35" fmla="*/ 195663 w 1071294"/>
                <a:gd name="connsiteY35" fmla="*/ 868396 h 1071294"/>
                <a:gd name="connsiteX36" fmla="*/ 565463 w 1071294"/>
                <a:gd name="connsiteY36" fmla="*/ 1010777 h 1071294"/>
                <a:gd name="connsiteX37" fmla="*/ 565463 w 1071294"/>
                <a:gd name="connsiteY37" fmla="*/ 565463 h 1071294"/>
                <a:gd name="connsiteX38" fmla="*/ 718958 w 1071294"/>
                <a:gd name="connsiteY38" fmla="*/ 565463 h 1071294"/>
                <a:gd name="connsiteX39" fmla="*/ 875629 w 1071294"/>
                <a:gd name="connsiteY39" fmla="*/ 868574 h 1071294"/>
                <a:gd name="connsiteX40" fmla="*/ 565463 w 1071294"/>
                <a:gd name="connsiteY40" fmla="*/ 1010777 h 107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1294" h="1071294">
                  <a:moveTo>
                    <a:pt x="535647" y="0"/>
                  </a:moveTo>
                  <a:cubicBezTo>
                    <a:pt x="240124" y="0"/>
                    <a:pt x="0" y="240124"/>
                    <a:pt x="0" y="535647"/>
                  </a:cubicBezTo>
                  <a:cubicBezTo>
                    <a:pt x="0" y="831170"/>
                    <a:pt x="240124" y="1071294"/>
                    <a:pt x="535647" y="1071294"/>
                  </a:cubicBezTo>
                  <a:cubicBezTo>
                    <a:pt x="831170" y="1071294"/>
                    <a:pt x="1071294" y="831170"/>
                    <a:pt x="1071294" y="535647"/>
                  </a:cubicBezTo>
                  <a:cubicBezTo>
                    <a:pt x="1071294" y="240124"/>
                    <a:pt x="831168" y="0"/>
                    <a:pt x="535647" y="0"/>
                  </a:cubicBezTo>
                  <a:close/>
                  <a:moveTo>
                    <a:pt x="914620" y="823583"/>
                  </a:moveTo>
                  <a:cubicBezTo>
                    <a:pt x="835933" y="761126"/>
                    <a:pt x="786884" y="667794"/>
                    <a:pt x="778768" y="565463"/>
                  </a:cubicBezTo>
                  <a:lnTo>
                    <a:pt x="1010775" y="565463"/>
                  </a:lnTo>
                  <a:cubicBezTo>
                    <a:pt x="1004953" y="661972"/>
                    <a:pt x="969845" y="750892"/>
                    <a:pt x="914620" y="823583"/>
                  </a:cubicBezTo>
                  <a:close/>
                  <a:moveTo>
                    <a:pt x="914620" y="248063"/>
                  </a:moveTo>
                  <a:cubicBezTo>
                    <a:pt x="969843" y="320577"/>
                    <a:pt x="1004601" y="409322"/>
                    <a:pt x="1010600" y="506006"/>
                  </a:cubicBezTo>
                  <a:lnTo>
                    <a:pt x="778593" y="506006"/>
                  </a:lnTo>
                  <a:cubicBezTo>
                    <a:pt x="786884" y="403675"/>
                    <a:pt x="835933" y="310343"/>
                    <a:pt x="914620" y="248063"/>
                  </a:cubicBezTo>
                  <a:close/>
                  <a:moveTo>
                    <a:pt x="875629" y="202895"/>
                  </a:moveTo>
                  <a:cubicBezTo>
                    <a:pt x="783885" y="276643"/>
                    <a:pt x="726897" y="386383"/>
                    <a:pt x="718958" y="506006"/>
                  </a:cubicBezTo>
                  <a:lnTo>
                    <a:pt x="565463" y="506006"/>
                  </a:lnTo>
                  <a:lnTo>
                    <a:pt x="565463" y="60517"/>
                  </a:lnTo>
                  <a:cubicBezTo>
                    <a:pt x="686672" y="68104"/>
                    <a:pt x="795708" y="121031"/>
                    <a:pt x="875629" y="202895"/>
                  </a:cubicBezTo>
                  <a:close/>
                  <a:moveTo>
                    <a:pt x="505828" y="60517"/>
                  </a:moveTo>
                  <a:lnTo>
                    <a:pt x="505828" y="505831"/>
                  </a:lnTo>
                  <a:lnTo>
                    <a:pt x="352334" y="505831"/>
                  </a:lnTo>
                  <a:cubicBezTo>
                    <a:pt x="344043" y="386211"/>
                    <a:pt x="287407" y="276646"/>
                    <a:pt x="195663" y="202720"/>
                  </a:cubicBezTo>
                  <a:cubicBezTo>
                    <a:pt x="275587" y="121031"/>
                    <a:pt x="384620" y="68104"/>
                    <a:pt x="505828" y="60517"/>
                  </a:cubicBezTo>
                  <a:close/>
                  <a:moveTo>
                    <a:pt x="156671" y="823583"/>
                  </a:moveTo>
                  <a:cubicBezTo>
                    <a:pt x="101449" y="750894"/>
                    <a:pt x="66338" y="661972"/>
                    <a:pt x="60517" y="565463"/>
                  </a:cubicBezTo>
                  <a:lnTo>
                    <a:pt x="292701" y="565463"/>
                  </a:lnTo>
                  <a:cubicBezTo>
                    <a:pt x="284759" y="667616"/>
                    <a:pt x="235536" y="761126"/>
                    <a:pt x="156671" y="823583"/>
                  </a:cubicBezTo>
                  <a:close/>
                  <a:moveTo>
                    <a:pt x="60517" y="505828"/>
                  </a:moveTo>
                  <a:cubicBezTo>
                    <a:pt x="66338" y="409319"/>
                    <a:pt x="101449" y="320400"/>
                    <a:pt x="156671" y="247708"/>
                  </a:cubicBezTo>
                  <a:cubicBezTo>
                    <a:pt x="235359" y="310340"/>
                    <a:pt x="284407" y="403850"/>
                    <a:pt x="292524" y="505828"/>
                  </a:cubicBezTo>
                  <a:lnTo>
                    <a:pt x="60517" y="505828"/>
                  </a:lnTo>
                  <a:close/>
                  <a:moveTo>
                    <a:pt x="195663" y="868396"/>
                  </a:moveTo>
                  <a:cubicBezTo>
                    <a:pt x="287407" y="794649"/>
                    <a:pt x="344395" y="684908"/>
                    <a:pt x="352334" y="565286"/>
                  </a:cubicBezTo>
                  <a:lnTo>
                    <a:pt x="505828" y="565286"/>
                  </a:lnTo>
                  <a:lnTo>
                    <a:pt x="505828" y="1010777"/>
                  </a:lnTo>
                  <a:cubicBezTo>
                    <a:pt x="384620" y="1003190"/>
                    <a:pt x="275587" y="950261"/>
                    <a:pt x="195663" y="868396"/>
                  </a:cubicBezTo>
                  <a:close/>
                  <a:moveTo>
                    <a:pt x="565463" y="1010777"/>
                  </a:moveTo>
                  <a:lnTo>
                    <a:pt x="565463" y="565463"/>
                  </a:lnTo>
                  <a:lnTo>
                    <a:pt x="718958" y="565463"/>
                  </a:lnTo>
                  <a:cubicBezTo>
                    <a:pt x="727249" y="685083"/>
                    <a:pt x="783885" y="795001"/>
                    <a:pt x="875629" y="868574"/>
                  </a:cubicBezTo>
                  <a:cubicBezTo>
                    <a:pt x="795708" y="950261"/>
                    <a:pt x="686672" y="1003190"/>
                    <a:pt x="565463" y="1010777"/>
                  </a:cubicBezTo>
                  <a:close/>
                </a:path>
              </a:pathLst>
            </a:custGeom>
            <a:solidFill>
              <a:srgbClr val="00B0F0"/>
            </a:solidFill>
            <a:ln w="2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3170526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SEGUIMIENTO DEL TRAMITE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32F6669-69CB-A332-727C-40F8A0AFA50D}"/>
              </a:ext>
            </a:extLst>
          </p:cNvPr>
          <p:cNvGrpSpPr/>
          <p:nvPr/>
        </p:nvGrpSpPr>
        <p:grpSpPr>
          <a:xfrm>
            <a:off x="2481806" y="4931128"/>
            <a:ext cx="5122686" cy="952201"/>
            <a:chOff x="2911192" y="4743660"/>
            <a:chExt cx="5122686" cy="952201"/>
          </a:xfrm>
        </p:grpSpPr>
        <p:sp>
          <p:nvSpPr>
            <p:cNvPr id="15" name="Rectángulo redondeado 8">
              <a:extLst>
                <a:ext uri="{FF2B5EF4-FFF2-40B4-BE49-F238E27FC236}">
                  <a16:creationId xmlns:a16="http://schemas.microsoft.com/office/drawing/2014/main" id="{FCF5FC34-38A8-55F6-AAAE-89F1C2C9BC49}"/>
                </a:ext>
              </a:extLst>
            </p:cNvPr>
            <p:cNvSpPr/>
            <p:nvPr/>
          </p:nvSpPr>
          <p:spPr>
            <a:xfrm rot="10800000" flipV="1">
              <a:off x="3863570" y="4831585"/>
              <a:ext cx="4170308" cy="7763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s-AR" sz="3600" b="1" dirty="0">
                  <a:solidFill>
                    <a:srgbClr val="00B0F0"/>
                  </a:solidFill>
                </a:rPr>
                <a:t>rpi.lapampa.gob.ar </a:t>
              </a: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3D55320B-82DC-CFF1-44C0-94BFFFF26A6B}"/>
                </a:ext>
              </a:extLst>
            </p:cNvPr>
            <p:cNvSpPr/>
            <p:nvPr/>
          </p:nvSpPr>
          <p:spPr>
            <a:xfrm>
              <a:off x="2911192" y="4743660"/>
              <a:ext cx="952378" cy="952201"/>
            </a:xfrm>
            <a:custGeom>
              <a:avLst/>
              <a:gdLst>
                <a:gd name="connsiteX0" fmla="*/ 476189 w 952378"/>
                <a:gd name="connsiteY0" fmla="*/ 0 h 952201"/>
                <a:gd name="connsiteX1" fmla="*/ 0 w 952378"/>
                <a:gd name="connsiteY1" fmla="*/ 476189 h 952201"/>
                <a:gd name="connsiteX2" fmla="*/ 476189 w 952378"/>
                <a:gd name="connsiteY2" fmla="*/ 952201 h 952201"/>
                <a:gd name="connsiteX3" fmla="*/ 952379 w 952378"/>
                <a:gd name="connsiteY3" fmla="*/ 476189 h 952201"/>
                <a:gd name="connsiteX4" fmla="*/ 476189 w 952378"/>
                <a:gd name="connsiteY4" fmla="*/ 0 h 95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378" h="952201">
                  <a:moveTo>
                    <a:pt x="476189" y="0"/>
                  </a:moveTo>
                  <a:cubicBezTo>
                    <a:pt x="213659" y="0"/>
                    <a:pt x="0" y="213659"/>
                    <a:pt x="0" y="476189"/>
                  </a:cubicBezTo>
                  <a:cubicBezTo>
                    <a:pt x="0" y="738720"/>
                    <a:pt x="213659" y="952201"/>
                    <a:pt x="476189" y="952201"/>
                  </a:cubicBezTo>
                  <a:cubicBezTo>
                    <a:pt x="738720" y="952201"/>
                    <a:pt x="952379" y="738720"/>
                    <a:pt x="952379" y="476189"/>
                  </a:cubicBezTo>
                  <a:cubicBezTo>
                    <a:pt x="952379" y="213659"/>
                    <a:pt x="738720" y="0"/>
                    <a:pt x="476189" y="0"/>
                  </a:cubicBezTo>
                  <a:close/>
                </a:path>
              </a:pathLst>
            </a:custGeom>
            <a:solidFill>
              <a:srgbClr val="FFFFFF"/>
            </a:solidFill>
            <a:ln w="2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BEC70DF-B25B-FA2A-6724-6CB121424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1570" y="4856276"/>
              <a:ext cx="792000" cy="792000"/>
            </a:xfrm>
            <a:custGeom>
              <a:avLst/>
              <a:gdLst>
                <a:gd name="connsiteX0" fmla="*/ 535647 w 1071294"/>
                <a:gd name="connsiteY0" fmla="*/ 0 h 1071294"/>
                <a:gd name="connsiteX1" fmla="*/ 0 w 1071294"/>
                <a:gd name="connsiteY1" fmla="*/ 535647 h 1071294"/>
                <a:gd name="connsiteX2" fmla="*/ 535647 w 1071294"/>
                <a:gd name="connsiteY2" fmla="*/ 1071294 h 1071294"/>
                <a:gd name="connsiteX3" fmla="*/ 1071294 w 1071294"/>
                <a:gd name="connsiteY3" fmla="*/ 535647 h 1071294"/>
                <a:gd name="connsiteX4" fmla="*/ 535647 w 1071294"/>
                <a:gd name="connsiteY4" fmla="*/ 0 h 1071294"/>
                <a:gd name="connsiteX5" fmla="*/ 914620 w 1071294"/>
                <a:gd name="connsiteY5" fmla="*/ 823583 h 1071294"/>
                <a:gd name="connsiteX6" fmla="*/ 778768 w 1071294"/>
                <a:gd name="connsiteY6" fmla="*/ 565463 h 1071294"/>
                <a:gd name="connsiteX7" fmla="*/ 1010775 w 1071294"/>
                <a:gd name="connsiteY7" fmla="*/ 565463 h 1071294"/>
                <a:gd name="connsiteX8" fmla="*/ 914620 w 1071294"/>
                <a:gd name="connsiteY8" fmla="*/ 823583 h 1071294"/>
                <a:gd name="connsiteX9" fmla="*/ 914620 w 1071294"/>
                <a:gd name="connsiteY9" fmla="*/ 248063 h 1071294"/>
                <a:gd name="connsiteX10" fmla="*/ 1010600 w 1071294"/>
                <a:gd name="connsiteY10" fmla="*/ 506006 h 1071294"/>
                <a:gd name="connsiteX11" fmla="*/ 778593 w 1071294"/>
                <a:gd name="connsiteY11" fmla="*/ 506006 h 1071294"/>
                <a:gd name="connsiteX12" fmla="*/ 914620 w 1071294"/>
                <a:gd name="connsiteY12" fmla="*/ 248063 h 1071294"/>
                <a:gd name="connsiteX13" fmla="*/ 875629 w 1071294"/>
                <a:gd name="connsiteY13" fmla="*/ 202895 h 1071294"/>
                <a:gd name="connsiteX14" fmla="*/ 718958 w 1071294"/>
                <a:gd name="connsiteY14" fmla="*/ 506006 h 1071294"/>
                <a:gd name="connsiteX15" fmla="*/ 565463 w 1071294"/>
                <a:gd name="connsiteY15" fmla="*/ 506006 h 1071294"/>
                <a:gd name="connsiteX16" fmla="*/ 565463 w 1071294"/>
                <a:gd name="connsiteY16" fmla="*/ 60517 h 1071294"/>
                <a:gd name="connsiteX17" fmla="*/ 875629 w 1071294"/>
                <a:gd name="connsiteY17" fmla="*/ 202895 h 1071294"/>
                <a:gd name="connsiteX18" fmla="*/ 505828 w 1071294"/>
                <a:gd name="connsiteY18" fmla="*/ 60517 h 1071294"/>
                <a:gd name="connsiteX19" fmla="*/ 505828 w 1071294"/>
                <a:gd name="connsiteY19" fmla="*/ 505831 h 1071294"/>
                <a:gd name="connsiteX20" fmla="*/ 352334 w 1071294"/>
                <a:gd name="connsiteY20" fmla="*/ 505831 h 1071294"/>
                <a:gd name="connsiteX21" fmla="*/ 195663 w 1071294"/>
                <a:gd name="connsiteY21" fmla="*/ 202720 h 1071294"/>
                <a:gd name="connsiteX22" fmla="*/ 505828 w 1071294"/>
                <a:gd name="connsiteY22" fmla="*/ 60517 h 1071294"/>
                <a:gd name="connsiteX23" fmla="*/ 156671 w 1071294"/>
                <a:gd name="connsiteY23" fmla="*/ 823583 h 1071294"/>
                <a:gd name="connsiteX24" fmla="*/ 60517 w 1071294"/>
                <a:gd name="connsiteY24" fmla="*/ 565463 h 1071294"/>
                <a:gd name="connsiteX25" fmla="*/ 292701 w 1071294"/>
                <a:gd name="connsiteY25" fmla="*/ 565463 h 1071294"/>
                <a:gd name="connsiteX26" fmla="*/ 156671 w 1071294"/>
                <a:gd name="connsiteY26" fmla="*/ 823583 h 1071294"/>
                <a:gd name="connsiteX27" fmla="*/ 60517 w 1071294"/>
                <a:gd name="connsiteY27" fmla="*/ 505828 h 1071294"/>
                <a:gd name="connsiteX28" fmla="*/ 156671 w 1071294"/>
                <a:gd name="connsiteY28" fmla="*/ 247708 h 1071294"/>
                <a:gd name="connsiteX29" fmla="*/ 292524 w 1071294"/>
                <a:gd name="connsiteY29" fmla="*/ 505828 h 1071294"/>
                <a:gd name="connsiteX30" fmla="*/ 60517 w 1071294"/>
                <a:gd name="connsiteY30" fmla="*/ 505828 h 1071294"/>
                <a:gd name="connsiteX31" fmla="*/ 195663 w 1071294"/>
                <a:gd name="connsiteY31" fmla="*/ 868396 h 1071294"/>
                <a:gd name="connsiteX32" fmla="*/ 352334 w 1071294"/>
                <a:gd name="connsiteY32" fmla="*/ 565286 h 1071294"/>
                <a:gd name="connsiteX33" fmla="*/ 505828 w 1071294"/>
                <a:gd name="connsiteY33" fmla="*/ 565286 h 1071294"/>
                <a:gd name="connsiteX34" fmla="*/ 505828 w 1071294"/>
                <a:gd name="connsiteY34" fmla="*/ 1010777 h 1071294"/>
                <a:gd name="connsiteX35" fmla="*/ 195663 w 1071294"/>
                <a:gd name="connsiteY35" fmla="*/ 868396 h 1071294"/>
                <a:gd name="connsiteX36" fmla="*/ 565463 w 1071294"/>
                <a:gd name="connsiteY36" fmla="*/ 1010777 h 1071294"/>
                <a:gd name="connsiteX37" fmla="*/ 565463 w 1071294"/>
                <a:gd name="connsiteY37" fmla="*/ 565463 h 1071294"/>
                <a:gd name="connsiteX38" fmla="*/ 718958 w 1071294"/>
                <a:gd name="connsiteY38" fmla="*/ 565463 h 1071294"/>
                <a:gd name="connsiteX39" fmla="*/ 875629 w 1071294"/>
                <a:gd name="connsiteY39" fmla="*/ 868574 h 1071294"/>
                <a:gd name="connsiteX40" fmla="*/ 565463 w 1071294"/>
                <a:gd name="connsiteY40" fmla="*/ 1010777 h 107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1294" h="1071294">
                  <a:moveTo>
                    <a:pt x="535647" y="0"/>
                  </a:moveTo>
                  <a:cubicBezTo>
                    <a:pt x="240124" y="0"/>
                    <a:pt x="0" y="240124"/>
                    <a:pt x="0" y="535647"/>
                  </a:cubicBezTo>
                  <a:cubicBezTo>
                    <a:pt x="0" y="831170"/>
                    <a:pt x="240124" y="1071294"/>
                    <a:pt x="535647" y="1071294"/>
                  </a:cubicBezTo>
                  <a:cubicBezTo>
                    <a:pt x="831170" y="1071294"/>
                    <a:pt x="1071294" y="831170"/>
                    <a:pt x="1071294" y="535647"/>
                  </a:cubicBezTo>
                  <a:cubicBezTo>
                    <a:pt x="1071294" y="240124"/>
                    <a:pt x="831168" y="0"/>
                    <a:pt x="535647" y="0"/>
                  </a:cubicBezTo>
                  <a:close/>
                  <a:moveTo>
                    <a:pt x="914620" y="823583"/>
                  </a:moveTo>
                  <a:cubicBezTo>
                    <a:pt x="835933" y="761126"/>
                    <a:pt x="786884" y="667794"/>
                    <a:pt x="778768" y="565463"/>
                  </a:cubicBezTo>
                  <a:lnTo>
                    <a:pt x="1010775" y="565463"/>
                  </a:lnTo>
                  <a:cubicBezTo>
                    <a:pt x="1004953" y="661972"/>
                    <a:pt x="969845" y="750892"/>
                    <a:pt x="914620" y="823583"/>
                  </a:cubicBezTo>
                  <a:close/>
                  <a:moveTo>
                    <a:pt x="914620" y="248063"/>
                  </a:moveTo>
                  <a:cubicBezTo>
                    <a:pt x="969843" y="320577"/>
                    <a:pt x="1004601" y="409322"/>
                    <a:pt x="1010600" y="506006"/>
                  </a:cubicBezTo>
                  <a:lnTo>
                    <a:pt x="778593" y="506006"/>
                  </a:lnTo>
                  <a:cubicBezTo>
                    <a:pt x="786884" y="403675"/>
                    <a:pt x="835933" y="310343"/>
                    <a:pt x="914620" y="248063"/>
                  </a:cubicBezTo>
                  <a:close/>
                  <a:moveTo>
                    <a:pt x="875629" y="202895"/>
                  </a:moveTo>
                  <a:cubicBezTo>
                    <a:pt x="783885" y="276643"/>
                    <a:pt x="726897" y="386383"/>
                    <a:pt x="718958" y="506006"/>
                  </a:cubicBezTo>
                  <a:lnTo>
                    <a:pt x="565463" y="506006"/>
                  </a:lnTo>
                  <a:lnTo>
                    <a:pt x="565463" y="60517"/>
                  </a:lnTo>
                  <a:cubicBezTo>
                    <a:pt x="686672" y="68104"/>
                    <a:pt x="795708" y="121031"/>
                    <a:pt x="875629" y="202895"/>
                  </a:cubicBezTo>
                  <a:close/>
                  <a:moveTo>
                    <a:pt x="505828" y="60517"/>
                  </a:moveTo>
                  <a:lnTo>
                    <a:pt x="505828" y="505831"/>
                  </a:lnTo>
                  <a:lnTo>
                    <a:pt x="352334" y="505831"/>
                  </a:lnTo>
                  <a:cubicBezTo>
                    <a:pt x="344043" y="386211"/>
                    <a:pt x="287407" y="276646"/>
                    <a:pt x="195663" y="202720"/>
                  </a:cubicBezTo>
                  <a:cubicBezTo>
                    <a:pt x="275587" y="121031"/>
                    <a:pt x="384620" y="68104"/>
                    <a:pt x="505828" y="60517"/>
                  </a:cubicBezTo>
                  <a:close/>
                  <a:moveTo>
                    <a:pt x="156671" y="823583"/>
                  </a:moveTo>
                  <a:cubicBezTo>
                    <a:pt x="101449" y="750894"/>
                    <a:pt x="66338" y="661972"/>
                    <a:pt x="60517" y="565463"/>
                  </a:cubicBezTo>
                  <a:lnTo>
                    <a:pt x="292701" y="565463"/>
                  </a:lnTo>
                  <a:cubicBezTo>
                    <a:pt x="284759" y="667616"/>
                    <a:pt x="235536" y="761126"/>
                    <a:pt x="156671" y="823583"/>
                  </a:cubicBezTo>
                  <a:close/>
                  <a:moveTo>
                    <a:pt x="60517" y="505828"/>
                  </a:moveTo>
                  <a:cubicBezTo>
                    <a:pt x="66338" y="409319"/>
                    <a:pt x="101449" y="320400"/>
                    <a:pt x="156671" y="247708"/>
                  </a:cubicBezTo>
                  <a:cubicBezTo>
                    <a:pt x="235359" y="310340"/>
                    <a:pt x="284407" y="403850"/>
                    <a:pt x="292524" y="505828"/>
                  </a:cubicBezTo>
                  <a:lnTo>
                    <a:pt x="60517" y="505828"/>
                  </a:lnTo>
                  <a:close/>
                  <a:moveTo>
                    <a:pt x="195663" y="868396"/>
                  </a:moveTo>
                  <a:cubicBezTo>
                    <a:pt x="287407" y="794649"/>
                    <a:pt x="344395" y="684908"/>
                    <a:pt x="352334" y="565286"/>
                  </a:cubicBezTo>
                  <a:lnTo>
                    <a:pt x="505828" y="565286"/>
                  </a:lnTo>
                  <a:lnTo>
                    <a:pt x="505828" y="1010777"/>
                  </a:lnTo>
                  <a:cubicBezTo>
                    <a:pt x="384620" y="1003190"/>
                    <a:pt x="275587" y="950261"/>
                    <a:pt x="195663" y="868396"/>
                  </a:cubicBezTo>
                  <a:close/>
                  <a:moveTo>
                    <a:pt x="565463" y="1010777"/>
                  </a:moveTo>
                  <a:lnTo>
                    <a:pt x="565463" y="565463"/>
                  </a:lnTo>
                  <a:lnTo>
                    <a:pt x="718958" y="565463"/>
                  </a:lnTo>
                  <a:cubicBezTo>
                    <a:pt x="727249" y="685083"/>
                    <a:pt x="783885" y="795001"/>
                    <a:pt x="875629" y="868574"/>
                  </a:cubicBezTo>
                  <a:cubicBezTo>
                    <a:pt x="795708" y="950261"/>
                    <a:pt x="686672" y="1003190"/>
                    <a:pt x="565463" y="1010777"/>
                  </a:cubicBezTo>
                  <a:close/>
                </a:path>
              </a:pathLst>
            </a:custGeom>
            <a:solidFill>
              <a:srgbClr val="00B0F0"/>
            </a:solidFill>
            <a:ln w="2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51FBA407-E310-30B0-A018-7F0FFBCA0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24" y="708516"/>
            <a:ext cx="8039768" cy="2720484"/>
          </a:xfrm>
          <a:prstGeom prst="rect">
            <a:avLst/>
          </a:prstGeom>
        </p:spPr>
      </p:pic>
      <p:sp>
        <p:nvSpPr>
          <p:cNvPr id="17" name="Flecha derecha 2">
            <a:extLst>
              <a:ext uri="{FF2B5EF4-FFF2-40B4-BE49-F238E27FC236}">
                <a16:creationId xmlns:a16="http://schemas.microsoft.com/office/drawing/2014/main" id="{6A8E4BC2-A223-9588-87C9-A13E278A964E}"/>
              </a:ext>
            </a:extLst>
          </p:cNvPr>
          <p:cNvSpPr/>
          <p:nvPr/>
        </p:nvSpPr>
        <p:spPr>
          <a:xfrm>
            <a:off x="132501" y="1139532"/>
            <a:ext cx="3169409" cy="175919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 prstMaterial="plastic">
            <a:bevelT w="254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AR" b="1" dirty="0">
                <a:solidFill>
                  <a:schemeClr val="tx2"/>
                </a:solidFill>
              </a:rPr>
              <a:t>A TRAVEZ DE NUESTRO SITIO WEB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B1533A7-D360-A3EC-BE9D-78003FF15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503" y="1575872"/>
            <a:ext cx="7887996" cy="321325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D8DA8DA-FA59-9DC2-28D8-25FB476D4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757" y="2745285"/>
            <a:ext cx="1943371" cy="1162212"/>
          </a:xfrm>
          <a:prstGeom prst="rect">
            <a:avLst/>
          </a:prstGeom>
          <a:ln w="76200">
            <a:solidFill>
              <a:srgbClr val="FFC000"/>
            </a:solidFill>
          </a:ln>
          <a:scene3d>
            <a:camera prst="perspectiveRight" fov="7200000"/>
            <a:lightRig rig="threePt" dir="t"/>
          </a:scene3d>
          <a:sp3d z="241300"/>
        </p:spPr>
      </p:pic>
    </p:spTree>
    <p:extLst>
      <p:ext uri="{BB962C8B-B14F-4D97-AF65-F5344CB8AC3E}">
        <p14:creationId xmlns:p14="http://schemas.microsoft.com/office/powerpoint/2010/main" val="235543603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TIPOS DE CONSULTAS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F7B703-8F93-2FCC-BE86-931D79DC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14" y="717434"/>
            <a:ext cx="7194028" cy="31869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85EB77-8BAE-B7BE-F18E-715FE8ADC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922" y="987296"/>
            <a:ext cx="7486498" cy="441537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732929-1BF8-25F5-0A7F-C3EB48321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811" y="3104682"/>
            <a:ext cx="2420093" cy="1382911"/>
          </a:xfrm>
          <a:prstGeom prst="rect">
            <a:avLst/>
          </a:prstGeom>
          <a:ln w="76200">
            <a:solidFill>
              <a:srgbClr val="FFC000"/>
            </a:solidFill>
          </a:ln>
          <a:scene3d>
            <a:camera prst="perspectiveRight" fov="7200000"/>
            <a:lightRig rig="threePt" dir="t"/>
          </a:scene3d>
          <a:sp3d z="234950"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0E114C2-0ED2-91F4-0A9C-E8B216C9C766}"/>
              </a:ext>
            </a:extLst>
          </p:cNvPr>
          <p:cNvSpPr txBox="1"/>
          <p:nvPr/>
        </p:nvSpPr>
        <p:spPr>
          <a:xfrm>
            <a:off x="872150" y="4482258"/>
            <a:ext cx="4140000" cy="5193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Asesoramiento sobre temas Registrales</a:t>
            </a:r>
            <a:endParaRPr lang="es-AR" b="1" dirty="0">
              <a:solidFill>
                <a:srgbClr val="FFFFFF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CD5DFB-63C1-ED2D-8A70-CB7224879E24}"/>
              </a:ext>
            </a:extLst>
          </p:cNvPr>
          <p:cNvSpPr txBox="1"/>
          <p:nvPr/>
        </p:nvSpPr>
        <p:spPr>
          <a:xfrm>
            <a:off x="833001" y="5044520"/>
            <a:ext cx="4140000" cy="5193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Consulta de Documentación</a:t>
            </a:r>
            <a:endParaRPr lang="es-AR" b="1" dirty="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502DCD3-3E67-6A17-6EF0-3AF49712D739}"/>
              </a:ext>
            </a:extLst>
          </p:cNvPr>
          <p:cNvSpPr txBox="1"/>
          <p:nvPr/>
        </p:nvSpPr>
        <p:spPr>
          <a:xfrm>
            <a:off x="872150" y="5606782"/>
            <a:ext cx="4140000" cy="5193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Ingreso y Retiro de Trámites</a:t>
            </a:r>
            <a:endParaRPr lang="es-A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70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TIPOS DE CONSULTAS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C4615C-0B9A-F58D-9A2D-69C4C54AF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96" y="661387"/>
            <a:ext cx="7667460" cy="3160522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2CC526-54B4-BA44-19A8-096D52D10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57" y="2241648"/>
            <a:ext cx="8007398" cy="371184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54ABF5-AEFF-864A-0442-B83F8388F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222" y="3028729"/>
            <a:ext cx="2330612" cy="1346324"/>
          </a:xfrm>
          <a:prstGeom prst="rect">
            <a:avLst/>
          </a:prstGeom>
          <a:ln w="76200">
            <a:solidFill>
              <a:srgbClr val="FFC000"/>
            </a:solidFill>
          </a:ln>
          <a:scene3d>
            <a:camera prst="perspectiveRight" fov="7200000"/>
            <a:lightRig rig="threePt" dir="t"/>
          </a:scene3d>
          <a:sp3d z="215900">
            <a:bevelT w="0"/>
          </a:sp3d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41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SOLUCION DE TRAMITES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5DFE5E-DC13-5C69-D725-A70E022119C9}"/>
              </a:ext>
            </a:extLst>
          </p:cNvPr>
          <p:cNvSpPr txBox="1"/>
          <p:nvPr/>
        </p:nvSpPr>
        <p:spPr>
          <a:xfrm>
            <a:off x="114678" y="1312846"/>
            <a:ext cx="11530742" cy="1384995"/>
          </a:xfrm>
          <a:prstGeom prst="rect">
            <a:avLst/>
          </a:prstGeom>
          <a:noFill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chemeClr val="bg2">
                  <a:lumMod val="50000"/>
                </a:schemeClr>
              </a:buClr>
            </a:pPr>
            <a:r>
              <a:rPr lang="es-AR" sz="2800" b="1" dirty="0"/>
              <a:t>Cuando la corrección de la observación debe realizarse sobre los formularios de registración, de ser posible siempre realizarlas sobre el mismo, sin reimprimir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CA7F19-2AA5-5D51-0DAC-6FB5A1CE26EB}"/>
              </a:ext>
            </a:extLst>
          </p:cNvPr>
          <p:cNvSpPr txBox="1"/>
          <p:nvPr/>
        </p:nvSpPr>
        <p:spPr>
          <a:xfrm>
            <a:off x="240497" y="3245734"/>
            <a:ext cx="11523959" cy="2246769"/>
          </a:xfrm>
          <a:prstGeom prst="rect">
            <a:avLst/>
          </a:prstGeom>
          <a:noFill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chemeClr val="bg2">
                  <a:lumMod val="50000"/>
                </a:schemeClr>
              </a:buClr>
            </a:pPr>
            <a:r>
              <a:rPr lang="es-AR" sz="2800" b="1" dirty="0">
                <a:solidFill>
                  <a:srgbClr val="00B0F0"/>
                </a:solidFill>
              </a:rPr>
              <a:t>En ningún caso se aceptarán las enmendaduras efectuadas en los distintos rubros del formulario, si no se reconocen salvadas de puño y letra por los solicitantes antes de su firma en el rubro destinado a observaciones, guardando un orden tal que no se impida suponer su posterior corrección.</a:t>
            </a:r>
          </a:p>
          <a:p>
            <a:pPr algn="just"/>
            <a:endParaRPr lang="es-A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000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>
            <a:extLst>
              <a:ext uri="{FF2B5EF4-FFF2-40B4-BE49-F238E27FC236}">
                <a16:creationId xmlns:a16="http://schemas.microsoft.com/office/drawing/2014/main" id="{668425F5-94BA-4BED-8C91-A49394F62CE9}"/>
              </a:ext>
            </a:extLst>
          </p:cNvPr>
          <p:cNvSpPr txBox="1"/>
          <p:nvPr/>
        </p:nvSpPr>
        <p:spPr>
          <a:xfrm>
            <a:off x="1" y="107607"/>
            <a:ext cx="12192000" cy="48829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ilroy ExtraBold" panose="00000900000000000000" pitchFamily="50" charset="0"/>
                <a:ea typeface="+mj-ea"/>
                <a:cs typeface="+mj-cs"/>
              </a:rPr>
              <a:t>      SELLADOS, ARANCELES E INTERVENIDOS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C556D-4181-1C4E-99E0-8945FB46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9851" y="6163507"/>
            <a:ext cx="4465569" cy="6463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B6048-6E30-1B22-F6F5-E0033B1B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497" y="6155377"/>
            <a:ext cx="1599777" cy="5604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7C60F6-F15D-68C9-2ACA-6F5B7D890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116"/>
          <a:stretch/>
        </p:blipFill>
        <p:spPr>
          <a:xfrm>
            <a:off x="8932591" y="897280"/>
            <a:ext cx="2055712" cy="198016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 descr="Direccion General de Rentas">
            <a:extLst>
              <a:ext uri="{FF2B5EF4-FFF2-40B4-BE49-F238E27FC236}">
                <a16:creationId xmlns:a16="http://schemas.microsoft.com/office/drawing/2014/main" id="{AED77B63-7129-94BA-CE1D-E200E1A8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2" y="1309602"/>
            <a:ext cx="4464827" cy="18689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4F332C-3C25-6AA6-F300-889CD66B86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20" y="3679401"/>
            <a:ext cx="2922335" cy="21664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D8DE18-7A6F-68DC-FBAF-1FC21D07B85B}"/>
              </a:ext>
            </a:extLst>
          </p:cNvPr>
          <p:cNvSpPr txBox="1"/>
          <p:nvPr/>
        </p:nvSpPr>
        <p:spPr>
          <a:xfrm>
            <a:off x="8779676" y="2766277"/>
            <a:ext cx="23615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rgbClr val="1C3662"/>
                </a:solidFill>
                <a:latin typeface="Arial Black" panose="020B0A04020102020204" pitchFamily="34" charset="0"/>
              </a:rPr>
              <a:t>LEY CONVENIO</a:t>
            </a:r>
          </a:p>
          <a:p>
            <a:pPr algn="ctr"/>
            <a:r>
              <a:rPr lang="es-ES" sz="4400" dirty="0">
                <a:solidFill>
                  <a:srgbClr val="1C3662"/>
                </a:solidFill>
                <a:latin typeface="Arial Black" panose="020B0A04020102020204" pitchFamily="34" charset="0"/>
              </a:rPr>
              <a:t>528</a:t>
            </a:r>
            <a:endParaRPr lang="es-AR" sz="4400" dirty="0">
              <a:solidFill>
                <a:srgbClr val="1C366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1656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6A7E8"/>
      </a:dk1>
      <a:lt1>
        <a:srgbClr val="041FB4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487</Words>
  <Application>Microsoft Office PowerPoint</Application>
  <PresentationFormat>Panorámica</PresentationFormat>
  <Paragraphs>81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Gilroy ExtraBold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 Alberto Silva</dc:creator>
  <cp:lastModifiedBy>Luciana Soledad Nahir Garcia</cp:lastModifiedBy>
  <cp:revision>4</cp:revision>
  <dcterms:created xsi:type="dcterms:W3CDTF">2020-07-02T14:19:59Z</dcterms:created>
  <dcterms:modified xsi:type="dcterms:W3CDTF">2022-10-26T14:40:45Z</dcterms:modified>
</cp:coreProperties>
</file>