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73" r:id="rId8"/>
    <p:sldId id="274" r:id="rId9"/>
    <p:sldId id="265" r:id="rId10"/>
    <p:sldId id="268" r:id="rId11"/>
    <p:sldId id="269" r:id="rId12"/>
    <p:sldId id="260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4563-57BD-44FD-9961-8B86169AF3B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FDCA9-7D98-475C-9E24-E20FCD587E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Justicias restaurativas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Estándares internacionales</a:t>
            </a:r>
          </a:p>
          <a:p>
            <a:r>
              <a:rPr lang="es-AR" dirty="0" smtClean="0"/>
              <a:t>Interés Superior del niño</a:t>
            </a:r>
          </a:p>
          <a:p>
            <a:r>
              <a:rPr lang="es-AR" dirty="0" smtClean="0"/>
              <a:t>Vulnerabilidad.</a:t>
            </a:r>
          </a:p>
          <a:p>
            <a:r>
              <a:rPr lang="es-AR" dirty="0" smtClean="0"/>
              <a:t>Des judicialización</a:t>
            </a:r>
          </a:p>
          <a:p>
            <a:r>
              <a:rPr lang="es-AR" dirty="0" smtClean="0"/>
              <a:t>Derecho penal mínimo.</a:t>
            </a:r>
          </a:p>
          <a:p>
            <a:r>
              <a:rPr lang="es-AR" dirty="0" smtClean="0"/>
              <a:t>Prevención.</a:t>
            </a:r>
          </a:p>
          <a:p>
            <a:r>
              <a:rPr lang="es-AR" dirty="0" smtClean="0"/>
              <a:t>Interdisciplina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Restaurativa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/>
              <a:t>El delito es una acción que causa daño a otra persona</a:t>
            </a:r>
          </a:p>
          <a:p>
            <a:r>
              <a:rPr lang="es-AR" dirty="0"/>
              <a:t>Se centra en la solución del problema, en la responsabilidad y obligaciones mirando al futuro.</a:t>
            </a:r>
          </a:p>
          <a:p>
            <a:r>
              <a:rPr lang="es-AR" dirty="0"/>
              <a:t>Se establece un dialogo.</a:t>
            </a:r>
          </a:p>
          <a:p>
            <a:r>
              <a:rPr lang="es-AR" dirty="0"/>
              <a:t>Tiene como meta la reconciliación</a:t>
            </a:r>
            <a:r>
              <a:rPr lang="es-AR" dirty="0" smtClean="0"/>
              <a:t>. Y restauración y rehabilitación de </a:t>
            </a:r>
            <a:r>
              <a:rPr lang="es-AR" dirty="0"/>
              <a:t>ambas </a:t>
            </a:r>
            <a:r>
              <a:rPr lang="es-AR" dirty="0" smtClean="0"/>
              <a:t>partes y de los vínculos.</a:t>
            </a:r>
            <a:endParaRPr lang="es-AR" dirty="0"/>
          </a:p>
          <a:p>
            <a:r>
              <a:rPr lang="es-AR" dirty="0"/>
              <a:t>Se reconoce el valor del conflicto.</a:t>
            </a:r>
          </a:p>
          <a:p>
            <a:r>
              <a:rPr lang="es-AR" dirty="0"/>
              <a:t>Participación comunitaria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Restaurativa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/>
              <a:t>Se incentiva la reciprocidad</a:t>
            </a:r>
          </a:p>
          <a:p>
            <a:r>
              <a:rPr lang="es-AR" dirty="0"/>
              <a:t>Se reconoce a la victima.</a:t>
            </a:r>
          </a:p>
          <a:p>
            <a:r>
              <a:rPr lang="es-AR" dirty="0"/>
              <a:t>Se define la responsabilidad del delincuente. Su impacto y compromiso de reparación.</a:t>
            </a:r>
          </a:p>
          <a:p>
            <a:r>
              <a:rPr lang="es-AR" dirty="0"/>
              <a:t>El delincuente tiene responsabilidad en la resolución del conflicto.</a:t>
            </a:r>
          </a:p>
          <a:p>
            <a:r>
              <a:rPr lang="es-AR" dirty="0"/>
              <a:t>El delito en su contexto social.</a:t>
            </a:r>
          </a:p>
          <a:p>
            <a:r>
              <a:rPr lang="es-AR" dirty="0"/>
              <a:t>Se puede borrar el estigma.</a:t>
            </a:r>
          </a:p>
          <a:p>
            <a:r>
              <a:rPr lang="es-AR" dirty="0"/>
              <a:t>Se procura el arrepentimiento y el perdón.</a:t>
            </a:r>
          </a:p>
          <a:p>
            <a:r>
              <a:rPr lang="es-AR" dirty="0"/>
              <a:t>La respuesta al delito se crea desde los propios protagonistas</a:t>
            </a:r>
            <a:r>
              <a:rPr lang="es-AR" dirty="0" smtClean="0"/>
              <a:t>.</a:t>
            </a:r>
          </a:p>
          <a:p>
            <a:r>
              <a:rPr lang="es-AR" dirty="0" smtClean="0"/>
              <a:t>Soluciones proyectadas al futuro.</a:t>
            </a:r>
            <a:endParaRPr lang="es-AR" smtClean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Practicas o mecanismos restaurativos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Mediación.</a:t>
            </a:r>
          </a:p>
          <a:p>
            <a:r>
              <a:rPr lang="es-AR" dirty="0" smtClean="0"/>
              <a:t>Encuentros con facilitadores.</a:t>
            </a:r>
          </a:p>
          <a:p>
            <a:r>
              <a:rPr lang="es-AR" dirty="0" smtClean="0"/>
              <a:t>Círculos de sentencia o de paz.</a:t>
            </a:r>
          </a:p>
          <a:p>
            <a:r>
              <a:rPr lang="es-AR" dirty="0" smtClean="0"/>
              <a:t>Conferencias.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err="1" smtClean="0"/>
              <a:t>Fransisco</a:t>
            </a:r>
            <a:r>
              <a:rPr lang="es-AR" dirty="0" smtClean="0"/>
              <a:t>. </a:t>
            </a:r>
            <a:br>
              <a:rPr lang="es-AR" dirty="0" smtClean="0"/>
            </a:br>
            <a:r>
              <a:rPr lang="es-AR" sz="2000" dirty="0" smtClean="0"/>
              <a:t>Voy a pasar por la vida una vez…</a:t>
            </a:r>
            <a:endParaRPr lang="es-AR" sz="2000" dirty="0"/>
          </a:p>
        </p:txBody>
      </p:sp>
      <p:pic>
        <p:nvPicPr>
          <p:cNvPr id="2050" name="Picture 2" descr="F:\Usuario\Documents\German D. Martin\German\articulos\Presentacion Rosario JR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32063"/>
            <a:ext cx="8229600" cy="42622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Cenatafio</a:t>
            </a:r>
            <a:endParaRPr lang="es-A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6405" y="1714488"/>
            <a:ext cx="757157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2200" b="1" i="1" smtClean="0"/>
              <a:t/>
            </a:r>
            <a:br>
              <a:rPr lang="es-AR" sz="2200" b="1" i="1" smtClean="0"/>
            </a:br>
            <a:r>
              <a:rPr lang="es-AR" sz="2200" b="1" i="1" smtClean="0"/>
              <a:t>Esta </a:t>
            </a:r>
            <a:r>
              <a:rPr lang="es-AR" sz="2200" b="1" i="1" dirty="0" smtClean="0"/>
              <a:t>frase estaba en uno de los regalos que </a:t>
            </a:r>
            <a:r>
              <a:rPr lang="es-AR" sz="2200" b="1" i="1" dirty="0" err="1" smtClean="0"/>
              <a:t>Fransisco</a:t>
            </a:r>
            <a:r>
              <a:rPr lang="es-AR" sz="2200" b="1" i="1" dirty="0" smtClean="0"/>
              <a:t> le envió, por mi intermedio, a sus ladrones. 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AR" dirty="0" smtClean="0"/>
          </a:p>
          <a:p>
            <a:pPr algn="ctr">
              <a:buNone/>
            </a:pPr>
            <a:r>
              <a:rPr lang="es-AR" i="1" dirty="0" smtClean="0"/>
              <a:t>Voy a pasar por la vida una sola vez, por eso cualquier cosa que pueda hacer, o alguna amabilidad que pueda hacerle a un ser humano, debo hacerlo ahora, porque no pasaré de nuevo por aquí.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Justicia restaurativa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Discrecionalidad.</a:t>
            </a:r>
          </a:p>
          <a:p>
            <a:r>
              <a:rPr lang="es-AR" dirty="0" err="1" smtClean="0"/>
              <a:t>Interagencialidad</a:t>
            </a:r>
            <a:r>
              <a:rPr lang="es-AR" dirty="0" smtClean="0"/>
              <a:t>.</a:t>
            </a:r>
          </a:p>
          <a:p>
            <a:r>
              <a:rPr lang="es-AR" dirty="0" smtClean="0"/>
              <a:t>Responsabilidad. </a:t>
            </a:r>
            <a:r>
              <a:rPr lang="es-AR" dirty="0" err="1" smtClean="0"/>
              <a:t>Corresponabilidad</a:t>
            </a:r>
            <a:r>
              <a:rPr lang="es-AR" dirty="0" smtClean="0"/>
              <a:t>.</a:t>
            </a:r>
          </a:p>
          <a:p>
            <a:r>
              <a:rPr lang="es-AR" dirty="0" smtClean="0"/>
              <a:t>Cesura larga.</a:t>
            </a:r>
          </a:p>
          <a:p>
            <a:r>
              <a:rPr lang="es-AR" dirty="0" smtClean="0"/>
              <a:t>Eventualidad (Excepcionalidad) del castigo/privación de la libertad.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Justicia Restaurativa</a:t>
            </a:r>
            <a:br>
              <a:rPr lang="es-AR" dirty="0" smtClean="0"/>
            </a:br>
            <a:r>
              <a:rPr lang="es-AR" sz="3100" dirty="0" smtClean="0"/>
              <a:t>Origen</a:t>
            </a:r>
            <a:endParaRPr lang="es-AR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 smtClean="0"/>
              <a:t>Canadá. Ontario 1974. Caso </a:t>
            </a:r>
            <a:r>
              <a:rPr lang="es-AR" dirty="0" smtClean="0"/>
              <a:t>Elmira.</a:t>
            </a:r>
            <a:r>
              <a:rPr lang="es-AR" dirty="0" smtClean="0"/>
              <a:t> </a:t>
            </a:r>
            <a:r>
              <a:rPr lang="es-AR" dirty="0" smtClean="0"/>
              <a:t>Nueva </a:t>
            </a:r>
            <a:r>
              <a:rPr lang="es-AR" dirty="0" smtClean="0"/>
              <a:t>Zelanda.</a:t>
            </a:r>
          </a:p>
          <a:p>
            <a:r>
              <a:rPr lang="es-AR" dirty="0" smtClean="0"/>
              <a:t>Practicas originarias (</a:t>
            </a:r>
            <a:r>
              <a:rPr lang="es-AR" dirty="0" smtClean="0"/>
              <a:t>mapuches).Círculos de sanación o de sentencia.</a:t>
            </a:r>
          </a:p>
          <a:p>
            <a:r>
              <a:rPr lang="es-AR" dirty="0" smtClean="0"/>
              <a:t>Religiosas (menonitas).</a:t>
            </a:r>
            <a:endParaRPr lang="es-AR" dirty="0" smtClean="0"/>
          </a:p>
          <a:p>
            <a:r>
              <a:rPr lang="es-AR" dirty="0" smtClean="0"/>
              <a:t>La </a:t>
            </a:r>
            <a:r>
              <a:rPr lang="es-AR" dirty="0" err="1" smtClean="0"/>
              <a:t>victimología</a:t>
            </a:r>
            <a:r>
              <a:rPr lang="es-AR" dirty="0" smtClean="0"/>
              <a:t> (1970) y el abolicionismo penal </a:t>
            </a:r>
            <a:r>
              <a:rPr lang="es-AR" sz="3000" dirty="0" smtClean="0"/>
              <a:t>(Christie, </a:t>
            </a:r>
            <a:r>
              <a:rPr lang="es-AR" sz="3000" i="1" dirty="0" smtClean="0"/>
              <a:t>Los conflictos como pertenencia </a:t>
            </a:r>
            <a:r>
              <a:rPr lang="es-AR" sz="3000" dirty="0" smtClean="0"/>
              <a:t>1976).</a:t>
            </a:r>
          </a:p>
          <a:p>
            <a:r>
              <a:rPr lang="es-AR" i="1" dirty="0" smtClean="0"/>
              <a:t>El pequeño libro de la justicia restaurativa. </a:t>
            </a:r>
            <a:r>
              <a:rPr lang="es-AR" dirty="0" smtClean="0"/>
              <a:t>Howard </a:t>
            </a:r>
            <a:r>
              <a:rPr lang="es-AR" dirty="0" err="1" smtClean="0"/>
              <a:t>Zehr</a:t>
            </a:r>
            <a:r>
              <a:rPr lang="es-AR" dirty="0" smtClean="0"/>
              <a:t>. 2007. (1985</a:t>
            </a:r>
            <a:r>
              <a:rPr lang="es-AR" dirty="0" smtClean="0"/>
              <a:t>). </a:t>
            </a:r>
            <a:endParaRPr lang="es-AR" dirty="0" smtClean="0"/>
          </a:p>
          <a:p>
            <a:r>
              <a:rPr lang="es-AR" dirty="0" smtClean="0"/>
              <a:t>Manual de Naciones Unidas.2006</a:t>
            </a:r>
          </a:p>
          <a:p>
            <a:r>
              <a:rPr lang="es-AR" i="1" dirty="0" smtClean="0"/>
              <a:t>La ira y el perdón. Resentimiento, generosidad y justicia. </a:t>
            </a:r>
            <a:r>
              <a:rPr lang="es-AR" dirty="0" smtClean="0"/>
              <a:t>Martha Nussbaum</a:t>
            </a:r>
          </a:p>
          <a:p>
            <a:r>
              <a:rPr lang="es-AR" i="1" dirty="0" smtClean="0"/>
              <a:t>No solo su justo merecido</a:t>
            </a:r>
            <a:r>
              <a:rPr lang="es-AR" dirty="0" smtClean="0"/>
              <a:t>. </a:t>
            </a:r>
            <a:r>
              <a:rPr lang="es-AR" dirty="0" err="1" smtClean="0"/>
              <a:t>Braithwaite</a:t>
            </a:r>
            <a:r>
              <a:rPr lang="es-AR" dirty="0" smtClean="0"/>
              <a:t> y </a:t>
            </a:r>
            <a:r>
              <a:rPr lang="es-AR" dirty="0" err="1" smtClean="0"/>
              <a:t>Pettit</a:t>
            </a:r>
            <a:r>
              <a:rPr lang="es-AR" dirty="0" smtClean="0"/>
              <a:t>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Justicia restaurativa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 smtClean="0"/>
              <a:t>El caso de los cinco estudiantes y el televisor (</a:t>
            </a:r>
            <a:r>
              <a:rPr lang="es-AR" dirty="0" err="1" smtClean="0"/>
              <a:t>Louk</a:t>
            </a:r>
            <a:r>
              <a:rPr lang="es-AR" dirty="0" smtClean="0"/>
              <a:t> </a:t>
            </a:r>
            <a:r>
              <a:rPr lang="es-AR" dirty="0" err="1" smtClean="0"/>
              <a:t>Hullsman</a:t>
            </a:r>
            <a:r>
              <a:rPr lang="es-AR" dirty="0" smtClean="0"/>
              <a:t> 1975. </a:t>
            </a:r>
            <a:r>
              <a:rPr lang="es-AR" i="1" dirty="0" smtClean="0"/>
              <a:t>Penas perdidas</a:t>
            </a:r>
            <a:r>
              <a:rPr lang="es-AR" dirty="0" smtClean="0"/>
              <a:t>)</a:t>
            </a:r>
          </a:p>
          <a:p>
            <a:r>
              <a:rPr lang="es-AR" dirty="0" smtClean="0"/>
              <a:t>Que hacer?</a:t>
            </a:r>
          </a:p>
          <a:p>
            <a:r>
              <a:rPr lang="es-AR" dirty="0" smtClean="0"/>
              <a:t>Estudiante 2: Hay que echarlo fuera de la casa.</a:t>
            </a:r>
          </a:p>
          <a:p>
            <a:r>
              <a:rPr lang="es-AR" dirty="0" smtClean="0"/>
              <a:t>Estudiante 3: Comprar un aparato nuevo y que él lo pague.</a:t>
            </a:r>
          </a:p>
          <a:p>
            <a:r>
              <a:rPr lang="es-AR" dirty="0" smtClean="0"/>
              <a:t>Estudiante 4: No es normal, debe estar enfermo, busquemos un profesional, un psiquiatra.</a:t>
            </a:r>
          </a:p>
          <a:p>
            <a:r>
              <a:rPr lang="es-AR" dirty="0" smtClean="0"/>
              <a:t>Estudiante 5: Algo debe andar mal entre nosotros para que esto suceda, conversemos entre todos para tratar de resolver el problema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Justicia Restaurativa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/>
              <a:t>“una respuesta evolucionada al crimen que respeta la dignidad y equidad de cada persona, construye comprensión y promueve armonía social a través de la sanación de la víctima, infractor y comunidad</a:t>
            </a:r>
            <a:r>
              <a:rPr lang="es-ES" i="1" dirty="0" smtClean="0"/>
              <a:t>” </a:t>
            </a:r>
            <a:r>
              <a:rPr lang="es-ES" dirty="0" smtClean="0"/>
              <a:t>(ONU)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V. Domingo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Que no es JR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/>
              <a:t>El principal objetivo de RJ </a:t>
            </a:r>
            <a:r>
              <a:rPr lang="es-AR" dirty="0" smtClean="0"/>
              <a:t>“no </a:t>
            </a:r>
            <a:r>
              <a:rPr lang="es-AR" dirty="0"/>
              <a:t>es perdonar ni </a:t>
            </a:r>
            <a:r>
              <a:rPr lang="es-AR" dirty="0" smtClean="0"/>
              <a:t>enmendar“</a:t>
            </a:r>
          </a:p>
          <a:p>
            <a:r>
              <a:rPr lang="es-AR" dirty="0" smtClean="0"/>
              <a:t>“JR No es </a:t>
            </a:r>
            <a:r>
              <a:rPr lang="es-AR" dirty="0" smtClean="0"/>
              <a:t>reparación”</a:t>
            </a:r>
            <a:endParaRPr lang="es-AR" dirty="0"/>
          </a:p>
          <a:p>
            <a:r>
              <a:rPr lang="es-AR" dirty="0" smtClean="0"/>
              <a:t>"JR </a:t>
            </a:r>
            <a:r>
              <a:rPr lang="es-AR" dirty="0"/>
              <a:t>no es mediación"</a:t>
            </a:r>
          </a:p>
          <a:p>
            <a:r>
              <a:rPr lang="es-AR" dirty="0" smtClean="0"/>
              <a:t>“JR </a:t>
            </a:r>
            <a:r>
              <a:rPr lang="es-AR" dirty="0"/>
              <a:t>no tiene la intención de reducir la reincidencia o los delitos en serie"</a:t>
            </a:r>
          </a:p>
          <a:p>
            <a:r>
              <a:rPr lang="es-AR" dirty="0" smtClean="0"/>
              <a:t>“JR </a:t>
            </a:r>
            <a:r>
              <a:rPr lang="es-AR" dirty="0"/>
              <a:t>no es un programa o proyecto específico"</a:t>
            </a:r>
          </a:p>
          <a:p>
            <a:r>
              <a:rPr lang="es-AR" dirty="0" smtClean="0"/>
              <a:t>“JR </a:t>
            </a:r>
            <a:r>
              <a:rPr lang="es-AR" dirty="0"/>
              <a:t>no es una alternativa a la justicia penal"</a:t>
            </a:r>
          </a:p>
          <a:p>
            <a:r>
              <a:rPr lang="es-AR" dirty="0" smtClean="0"/>
              <a:t>“JR </a:t>
            </a:r>
            <a:r>
              <a:rPr lang="es-AR" dirty="0"/>
              <a:t>no es una alternativa al encarcelamiento"</a:t>
            </a:r>
          </a:p>
          <a:p>
            <a:r>
              <a:rPr lang="es-AR" dirty="0" smtClean="0"/>
              <a:t>“JR </a:t>
            </a:r>
            <a:r>
              <a:rPr lang="es-AR" dirty="0"/>
              <a:t>no es la antítesis de la justicia penal".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Retributiva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/>
              <a:t>Delito como ataque al </a:t>
            </a:r>
            <a:r>
              <a:rPr lang="es-AR" dirty="0" smtClean="0"/>
              <a:t>Estado. Relación Vertical/</a:t>
            </a:r>
            <a:r>
              <a:rPr lang="es-AR" dirty="0" err="1" smtClean="0"/>
              <a:t>jerarquica</a:t>
            </a:r>
            <a:r>
              <a:rPr lang="es-AR" dirty="0" smtClean="0"/>
              <a:t>/desproporcionada</a:t>
            </a:r>
            <a:endParaRPr lang="es-AR" dirty="0"/>
          </a:p>
          <a:p>
            <a:r>
              <a:rPr lang="es-AR" dirty="0"/>
              <a:t>Daño se compensa con daño. Mal por mal.</a:t>
            </a:r>
          </a:p>
          <a:p>
            <a:r>
              <a:rPr lang="es-AR" dirty="0"/>
              <a:t>Se excluye a la comunidad</a:t>
            </a:r>
            <a:r>
              <a:rPr lang="es-AR" dirty="0" smtClean="0"/>
              <a:t>. Corresponsabilidad.</a:t>
            </a:r>
            <a:endParaRPr lang="es-AR" dirty="0"/>
          </a:p>
          <a:p>
            <a:r>
              <a:rPr lang="es-AR" dirty="0"/>
              <a:t>Competitivo.</a:t>
            </a:r>
          </a:p>
          <a:p>
            <a:r>
              <a:rPr lang="es-AR" dirty="0"/>
              <a:t>La sanción es la reacción del Estado.</a:t>
            </a:r>
          </a:p>
          <a:p>
            <a:r>
              <a:rPr lang="es-AR" dirty="0"/>
              <a:t>El deber del delincuente es </a:t>
            </a:r>
            <a:r>
              <a:rPr lang="es-AR" dirty="0" smtClean="0"/>
              <a:t>solo cumplir </a:t>
            </a:r>
            <a:r>
              <a:rPr lang="es-AR" dirty="0" smtClean="0"/>
              <a:t>(pagar) la </a:t>
            </a:r>
            <a:r>
              <a:rPr lang="es-AR" dirty="0"/>
              <a:t>pena.</a:t>
            </a:r>
          </a:p>
          <a:p>
            <a:r>
              <a:rPr lang="es-AR" dirty="0"/>
              <a:t>El delincuente no tiene responsabilidad en la resolución. </a:t>
            </a:r>
            <a:endParaRPr lang="es-AR" dirty="0" smtClean="0"/>
          </a:p>
          <a:p>
            <a:r>
              <a:rPr lang="es-AR" dirty="0" smtClean="0"/>
              <a:t>Atada al pasado.</a:t>
            </a:r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Retributiva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/>
              <a:t>Delito en su formulación legal, excluye lo moral, social, emocional, económico y políticas</a:t>
            </a:r>
            <a:r>
              <a:rPr lang="es-AR" dirty="0" smtClean="0"/>
              <a:t>.</a:t>
            </a:r>
          </a:p>
          <a:p>
            <a:r>
              <a:rPr lang="es-AR" dirty="0" smtClean="0"/>
              <a:t>Derecho </a:t>
            </a:r>
            <a:r>
              <a:rPr lang="es-AR" dirty="0" err="1" smtClean="0"/>
              <a:t>infraccional</a:t>
            </a:r>
            <a:r>
              <a:rPr lang="es-AR" dirty="0" smtClean="0"/>
              <a:t>.</a:t>
            </a:r>
            <a:endParaRPr lang="es-AR" dirty="0"/>
          </a:p>
          <a:p>
            <a:r>
              <a:rPr lang="es-AR" dirty="0"/>
              <a:t>El delincuente tiene una deuda con el Estado y la “paga” con su pena.</a:t>
            </a:r>
          </a:p>
          <a:p>
            <a:r>
              <a:rPr lang="es-AR" dirty="0"/>
              <a:t>El estigma es imborrable</a:t>
            </a:r>
            <a:r>
              <a:rPr lang="es-AR" dirty="0" smtClean="0"/>
              <a:t>. Para victimario y victima. </a:t>
            </a:r>
            <a:endParaRPr lang="es-AR" dirty="0"/>
          </a:p>
          <a:p>
            <a:r>
              <a:rPr lang="es-AR" dirty="0"/>
              <a:t>No fomenta la responsabilidad, el arrepentimiento ni el perdón</a:t>
            </a:r>
            <a:r>
              <a:rPr lang="es-AR" dirty="0" smtClean="0"/>
              <a:t>. Atribuye responsabilidad,  sensación de injusticia.</a:t>
            </a:r>
            <a:endParaRPr lang="es-AR" dirty="0"/>
          </a:p>
          <a:p>
            <a:r>
              <a:rPr lang="es-AR" dirty="0"/>
              <a:t> La justicia esta en manos de </a:t>
            </a:r>
            <a:r>
              <a:rPr lang="es-AR" dirty="0" smtClean="0"/>
              <a:t>profesionales. Vocabulario técnico.</a:t>
            </a:r>
            <a:endParaRPr lang="es-AR" dirty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Retributiva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</a:t>
            </a:r>
            <a:r>
              <a:rPr lang="es-AR" dirty="0" smtClean="0"/>
              <a:t>ulpables.</a:t>
            </a:r>
            <a:endParaRPr lang="es-AR" dirty="0"/>
          </a:p>
          <a:p>
            <a:r>
              <a:rPr lang="es-AR" dirty="0" err="1"/>
              <a:t>Adversarial</a:t>
            </a:r>
            <a:r>
              <a:rPr lang="es-AR" dirty="0"/>
              <a:t>, contradictorio, imposición y sometimiento al </a:t>
            </a:r>
            <a:r>
              <a:rPr lang="es-AR" dirty="0" smtClean="0"/>
              <a:t>otro</a:t>
            </a:r>
            <a:r>
              <a:rPr lang="es-AR" dirty="0" smtClean="0"/>
              <a:t>. </a:t>
            </a:r>
            <a:r>
              <a:rPr lang="es-AR" dirty="0" err="1" smtClean="0"/>
              <a:t>Disciplinamiento</a:t>
            </a:r>
            <a:endParaRPr lang="es-AR" dirty="0"/>
          </a:p>
          <a:p>
            <a:r>
              <a:rPr lang="es-AR" dirty="0"/>
              <a:t>Castigo como consecuencia natural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704</Words>
  <Application>Microsoft Office PowerPoint</Application>
  <PresentationFormat>Presentación en pantalla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Justicias restaurativas</vt:lpstr>
      <vt:lpstr>Justicia restaurativa</vt:lpstr>
      <vt:lpstr>Justicia Restaurativa Origen</vt:lpstr>
      <vt:lpstr>Justicia restaurativa</vt:lpstr>
      <vt:lpstr>Justicia Restaurativa</vt:lpstr>
      <vt:lpstr>Que no es JR </vt:lpstr>
      <vt:lpstr>Retributiva</vt:lpstr>
      <vt:lpstr>Retributiva</vt:lpstr>
      <vt:lpstr>Retributiva</vt:lpstr>
      <vt:lpstr>Restaurativa</vt:lpstr>
      <vt:lpstr>Restaurativa</vt:lpstr>
      <vt:lpstr>Practicas o mecanismos restaurativos</vt:lpstr>
      <vt:lpstr>Fransisco.  Voy a pasar por la vida una vez…</vt:lpstr>
      <vt:lpstr>Cenatafio</vt:lpstr>
      <vt:lpstr> Esta frase estaba en uno de los regalos que Fransisco le envió, por mi intermedio, a sus ladrones.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Justicia restaurativas</dc:title>
  <dc:creator>Usuario</dc:creator>
  <cp:lastModifiedBy>Usuario</cp:lastModifiedBy>
  <cp:revision>128</cp:revision>
  <dcterms:created xsi:type="dcterms:W3CDTF">2020-11-26T14:38:01Z</dcterms:created>
  <dcterms:modified xsi:type="dcterms:W3CDTF">2022-09-22T18:07:56Z</dcterms:modified>
</cp:coreProperties>
</file>