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83" r:id="rId2"/>
    <p:sldId id="257" r:id="rId3"/>
    <p:sldId id="258" r:id="rId4"/>
    <p:sldId id="259" r:id="rId5"/>
    <p:sldId id="260" r:id="rId6"/>
    <p:sldId id="261" r:id="rId7"/>
    <p:sldId id="262" r:id="rId8"/>
    <p:sldId id="263" r:id="rId9"/>
    <p:sldId id="266" r:id="rId10"/>
    <p:sldId id="267" r:id="rId11"/>
    <p:sldId id="268" r:id="rId12"/>
    <p:sldId id="269" r:id="rId13"/>
    <p:sldId id="270" r:id="rId14"/>
    <p:sldId id="271" r:id="rId15"/>
    <p:sldId id="273" r:id="rId16"/>
    <p:sldId id="274" r:id="rId17"/>
    <p:sldId id="282" r:id="rId18"/>
    <p:sldId id="276" r:id="rId19"/>
    <p:sldId id="278" r:id="rId20"/>
    <p:sldId id="279" r:id="rId21"/>
    <p:sldId id="280" r:id="rId22"/>
    <p:sldId id="284" r:id="rId23"/>
    <p:sldId id="281" r:id="rId24"/>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8"/>
    <p:restoredTop sz="94667"/>
  </p:normalViewPr>
  <p:slideViewPr>
    <p:cSldViewPr snapToGrid="0" snapToObjects="1">
      <p:cViewPr varScale="1">
        <p:scale>
          <a:sx n="108" d="100"/>
          <a:sy n="108" d="100"/>
        </p:scale>
        <p:origin x="200" y="24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87016-B135-485E-B3F0-4CEE849FC2D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686A8B0-A7DE-428E-91A1-8A9B90FECFC1}">
      <dgm:prSet custT="1"/>
      <dgm:spPr/>
      <dgm:t>
        <a:bodyPr/>
        <a:lstStyle/>
        <a:p>
          <a:pPr>
            <a:lnSpc>
              <a:spcPct val="100000"/>
            </a:lnSpc>
          </a:pPr>
          <a:r>
            <a:rPr lang="en-US" sz="1800" dirty="0">
              <a:latin typeface="Tahoma" panose="020B0604030504040204" pitchFamily="34" charset="0"/>
              <a:ea typeface="Tahoma" panose="020B0604030504040204" pitchFamily="34" charset="0"/>
              <a:cs typeface="Tahoma" panose="020B0604030504040204" pitchFamily="34" charset="0"/>
            </a:rPr>
            <a:t>CONTROL PREVIO</a:t>
          </a:r>
        </a:p>
      </dgm:t>
    </dgm:pt>
    <dgm:pt modelId="{87FC6C7D-BEFD-4167-BFE4-F9756929AB55}" type="parTrans" cxnId="{D3F775A6-91C9-46DB-A2BE-221BE294601A}">
      <dgm:prSet/>
      <dgm:spPr/>
      <dgm:t>
        <a:bodyPr/>
        <a:lstStyle/>
        <a:p>
          <a:endParaRPr lang="en-US"/>
        </a:p>
      </dgm:t>
    </dgm:pt>
    <dgm:pt modelId="{4564AB76-E70D-4F0C-8EF1-0A88BFD201D8}" type="sibTrans" cxnId="{D3F775A6-91C9-46DB-A2BE-221BE294601A}">
      <dgm:prSet/>
      <dgm:spPr/>
      <dgm:t>
        <a:bodyPr/>
        <a:lstStyle/>
        <a:p>
          <a:endParaRPr lang="en-US"/>
        </a:p>
      </dgm:t>
    </dgm:pt>
    <dgm:pt modelId="{CA74DB42-7BDE-45A7-B7B5-56AF228226DC}">
      <dgm:prSet custT="1"/>
      <dgm:spPr/>
      <dgm:t>
        <a:bodyPr/>
        <a:lstStyle/>
        <a:p>
          <a:pPr>
            <a:lnSpc>
              <a:spcPct val="100000"/>
            </a:lnSpc>
          </a:pPr>
          <a:r>
            <a:rPr lang="es-AR" sz="1800" dirty="0">
              <a:latin typeface="Tahoma" panose="020B0604030504040204" pitchFamily="34" charset="0"/>
              <a:ea typeface="Tahoma" panose="020B0604030504040204" pitchFamily="34" charset="0"/>
              <a:cs typeface="Tahoma" panose="020B0604030504040204" pitchFamily="34" charset="0"/>
            </a:rPr>
            <a:t>JUICIO DE CUENTAS</a:t>
          </a:r>
          <a:endParaRPr lang="en-US" sz="1800" dirty="0">
            <a:latin typeface="Tahoma" panose="020B0604030504040204" pitchFamily="34" charset="0"/>
            <a:ea typeface="Tahoma" panose="020B0604030504040204" pitchFamily="34" charset="0"/>
            <a:cs typeface="Tahoma" panose="020B0604030504040204" pitchFamily="34" charset="0"/>
          </a:endParaRPr>
        </a:p>
      </dgm:t>
    </dgm:pt>
    <dgm:pt modelId="{5ACFF777-D02A-4A64-BA65-71EFB2469D03}" type="parTrans" cxnId="{C6A0AC48-4A5D-498F-8118-567DC59AE31B}">
      <dgm:prSet/>
      <dgm:spPr/>
      <dgm:t>
        <a:bodyPr/>
        <a:lstStyle/>
        <a:p>
          <a:endParaRPr lang="en-US"/>
        </a:p>
      </dgm:t>
    </dgm:pt>
    <dgm:pt modelId="{0880A59A-379B-41A1-9F26-909261A5CD76}" type="sibTrans" cxnId="{C6A0AC48-4A5D-498F-8118-567DC59AE31B}">
      <dgm:prSet/>
      <dgm:spPr/>
      <dgm:t>
        <a:bodyPr/>
        <a:lstStyle/>
        <a:p>
          <a:endParaRPr lang="en-US"/>
        </a:p>
      </dgm:t>
    </dgm:pt>
    <dgm:pt modelId="{BBA8B9E7-75B8-4549-8CCF-0F703F0032E0}">
      <dgm:prSet custT="1"/>
      <dgm:spPr/>
      <dgm:t>
        <a:bodyPr/>
        <a:lstStyle/>
        <a:p>
          <a:pPr>
            <a:lnSpc>
              <a:spcPct val="100000"/>
            </a:lnSpc>
          </a:pPr>
          <a:r>
            <a:rPr lang="es-AR" sz="1800" dirty="0">
              <a:latin typeface="Tahoma" panose="020B0604030504040204" pitchFamily="34" charset="0"/>
              <a:ea typeface="Tahoma" panose="020B0604030504040204" pitchFamily="34" charset="0"/>
              <a:cs typeface="Tahoma" panose="020B0604030504040204" pitchFamily="34" charset="0"/>
            </a:rPr>
            <a:t>JUICIO DE RESPONSABILIDAD </a:t>
          </a:r>
          <a:endParaRPr lang="en-US" sz="1800" dirty="0">
            <a:latin typeface="Tahoma" panose="020B0604030504040204" pitchFamily="34" charset="0"/>
            <a:ea typeface="Tahoma" panose="020B0604030504040204" pitchFamily="34" charset="0"/>
            <a:cs typeface="Tahoma" panose="020B0604030504040204" pitchFamily="34" charset="0"/>
          </a:endParaRPr>
        </a:p>
      </dgm:t>
    </dgm:pt>
    <dgm:pt modelId="{B63F4629-FEFF-46C5-8FEC-FC09918D1E95}" type="parTrans" cxnId="{B76E5517-8719-44AB-88A2-F073F2881FBE}">
      <dgm:prSet/>
      <dgm:spPr/>
      <dgm:t>
        <a:bodyPr/>
        <a:lstStyle/>
        <a:p>
          <a:endParaRPr lang="en-US"/>
        </a:p>
      </dgm:t>
    </dgm:pt>
    <dgm:pt modelId="{7D9663E9-170E-482C-841C-C0D8A13477C0}" type="sibTrans" cxnId="{B76E5517-8719-44AB-88A2-F073F2881FBE}">
      <dgm:prSet/>
      <dgm:spPr/>
      <dgm:t>
        <a:bodyPr/>
        <a:lstStyle/>
        <a:p>
          <a:endParaRPr lang="en-US"/>
        </a:p>
      </dgm:t>
    </dgm:pt>
    <dgm:pt modelId="{B0B7CE6C-2A31-4819-B6C2-632D3CA4726B}">
      <dgm:prSet custT="1"/>
      <dgm:spPr/>
      <dgm:t>
        <a:bodyPr/>
        <a:lstStyle/>
        <a:p>
          <a:pPr>
            <a:lnSpc>
              <a:spcPct val="100000"/>
            </a:lnSpc>
          </a:pPr>
          <a:r>
            <a:rPr lang="es-AR" sz="1800" dirty="0">
              <a:latin typeface="Tahoma" panose="020B0604030504040204" pitchFamily="34" charset="0"/>
              <a:ea typeface="Tahoma" panose="020B0604030504040204" pitchFamily="34" charset="0"/>
              <a:cs typeface="Tahoma" panose="020B0604030504040204" pitchFamily="34" charset="0"/>
            </a:rPr>
            <a:t>AUDITORIAS</a:t>
          </a:r>
          <a:endParaRPr lang="en-US" sz="1800" dirty="0">
            <a:latin typeface="Tahoma" panose="020B0604030504040204" pitchFamily="34" charset="0"/>
            <a:ea typeface="Tahoma" panose="020B0604030504040204" pitchFamily="34" charset="0"/>
            <a:cs typeface="Tahoma" panose="020B0604030504040204" pitchFamily="34" charset="0"/>
          </a:endParaRPr>
        </a:p>
      </dgm:t>
    </dgm:pt>
    <dgm:pt modelId="{A9C191FA-FAA4-43BD-9FB2-8E78DE2A2602}" type="parTrans" cxnId="{AA032AAD-0838-49EC-BBF3-B415A2B9F9B6}">
      <dgm:prSet/>
      <dgm:spPr/>
      <dgm:t>
        <a:bodyPr/>
        <a:lstStyle/>
        <a:p>
          <a:endParaRPr lang="en-US"/>
        </a:p>
      </dgm:t>
    </dgm:pt>
    <dgm:pt modelId="{906B0BD9-F247-4FE4-8AF8-E4E9DEF75640}" type="sibTrans" cxnId="{AA032AAD-0838-49EC-BBF3-B415A2B9F9B6}">
      <dgm:prSet/>
      <dgm:spPr/>
      <dgm:t>
        <a:bodyPr/>
        <a:lstStyle/>
        <a:p>
          <a:endParaRPr lang="en-US"/>
        </a:p>
      </dgm:t>
    </dgm:pt>
    <dgm:pt modelId="{00584C76-B1D6-4E73-9234-25EF06F9BF2C}" type="pres">
      <dgm:prSet presAssocID="{F2B87016-B135-485E-B3F0-4CEE849FC2DC}" presName="root" presStyleCnt="0">
        <dgm:presLayoutVars>
          <dgm:dir/>
          <dgm:resizeHandles val="exact"/>
        </dgm:presLayoutVars>
      </dgm:prSet>
      <dgm:spPr/>
    </dgm:pt>
    <dgm:pt modelId="{9E2CD4A7-6177-4215-9038-159B44F365C0}" type="pres">
      <dgm:prSet presAssocID="{E686A8B0-A7DE-428E-91A1-8A9B90FECFC1}" presName="compNode" presStyleCnt="0"/>
      <dgm:spPr/>
    </dgm:pt>
    <dgm:pt modelId="{81FDEB74-2D89-448D-BE9B-EDA2824D0D0F}" type="pres">
      <dgm:prSet presAssocID="{E686A8B0-A7DE-428E-91A1-8A9B90FECFC1}" presName="bgRect" presStyleLbl="bgShp" presStyleIdx="0" presStyleCnt="4"/>
      <dgm:spPr/>
    </dgm:pt>
    <dgm:pt modelId="{D3D7710B-FF72-4136-99FC-D9B10E15E08D}" type="pres">
      <dgm:prSet presAssocID="{E686A8B0-A7DE-428E-91A1-8A9B90FECFC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eo"/>
        </a:ext>
      </dgm:extLst>
    </dgm:pt>
    <dgm:pt modelId="{69A89E38-EE6B-4FC9-AA28-31EA1429DF41}" type="pres">
      <dgm:prSet presAssocID="{E686A8B0-A7DE-428E-91A1-8A9B90FECFC1}" presName="spaceRect" presStyleCnt="0"/>
      <dgm:spPr/>
    </dgm:pt>
    <dgm:pt modelId="{9FE09177-B873-47AE-BB17-CE46D3B98ED7}" type="pres">
      <dgm:prSet presAssocID="{E686A8B0-A7DE-428E-91A1-8A9B90FECFC1}" presName="parTx" presStyleLbl="revTx" presStyleIdx="0" presStyleCnt="4">
        <dgm:presLayoutVars>
          <dgm:chMax val="0"/>
          <dgm:chPref val="0"/>
        </dgm:presLayoutVars>
      </dgm:prSet>
      <dgm:spPr/>
    </dgm:pt>
    <dgm:pt modelId="{3DF3C465-F3B2-45D6-99D8-989119CC6E81}" type="pres">
      <dgm:prSet presAssocID="{4564AB76-E70D-4F0C-8EF1-0A88BFD201D8}" presName="sibTrans" presStyleCnt="0"/>
      <dgm:spPr/>
    </dgm:pt>
    <dgm:pt modelId="{FF111CFE-A913-4326-9D45-20318A417805}" type="pres">
      <dgm:prSet presAssocID="{CA74DB42-7BDE-45A7-B7B5-56AF228226DC}" presName="compNode" presStyleCnt="0"/>
      <dgm:spPr/>
    </dgm:pt>
    <dgm:pt modelId="{BDA1C23D-596C-4FAB-8B5C-9AE4457CAB51}" type="pres">
      <dgm:prSet presAssocID="{CA74DB42-7BDE-45A7-B7B5-56AF228226DC}" presName="bgRect" presStyleLbl="bgShp" presStyleIdx="1" presStyleCnt="4"/>
      <dgm:spPr/>
    </dgm:pt>
    <dgm:pt modelId="{B3A87EC1-7E6A-483D-A06F-5F4E3061B964}" type="pres">
      <dgm:prSet presAssocID="{CA74DB42-7BDE-45A7-B7B5-56AF228226D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uarios"/>
        </a:ext>
      </dgm:extLst>
    </dgm:pt>
    <dgm:pt modelId="{6E87B172-0649-4304-9E9B-CB9AB982BC24}" type="pres">
      <dgm:prSet presAssocID="{CA74DB42-7BDE-45A7-B7B5-56AF228226DC}" presName="spaceRect" presStyleCnt="0"/>
      <dgm:spPr/>
    </dgm:pt>
    <dgm:pt modelId="{FE7E1F81-6AF5-4B16-8B37-B9E7E96955F2}" type="pres">
      <dgm:prSet presAssocID="{CA74DB42-7BDE-45A7-B7B5-56AF228226DC}" presName="parTx" presStyleLbl="revTx" presStyleIdx="1" presStyleCnt="4">
        <dgm:presLayoutVars>
          <dgm:chMax val="0"/>
          <dgm:chPref val="0"/>
        </dgm:presLayoutVars>
      </dgm:prSet>
      <dgm:spPr/>
    </dgm:pt>
    <dgm:pt modelId="{5A4FC8E8-F57F-43C6-9EC5-65782C503575}" type="pres">
      <dgm:prSet presAssocID="{0880A59A-379B-41A1-9F26-909261A5CD76}" presName="sibTrans" presStyleCnt="0"/>
      <dgm:spPr/>
    </dgm:pt>
    <dgm:pt modelId="{832AA4D6-B1E2-42AC-8F6D-4885CDF0882A}" type="pres">
      <dgm:prSet presAssocID="{BBA8B9E7-75B8-4549-8CCF-0F703F0032E0}" presName="compNode" presStyleCnt="0"/>
      <dgm:spPr/>
    </dgm:pt>
    <dgm:pt modelId="{2697D5D9-0763-46EF-AF61-BFE6FDD0D252}" type="pres">
      <dgm:prSet presAssocID="{BBA8B9E7-75B8-4549-8CCF-0F703F0032E0}" presName="bgRect" presStyleLbl="bgShp" presStyleIdx="2" presStyleCnt="4" custLinFactNeighborY="-4261"/>
      <dgm:spPr/>
    </dgm:pt>
    <dgm:pt modelId="{2C030E48-8B98-424E-9250-115F55C3C825}" type="pres">
      <dgm:prSet presAssocID="{BBA8B9E7-75B8-4549-8CCF-0F703F0032E0}" presName="iconRect" presStyleLbl="node1" presStyleIdx="2" presStyleCnt="4" custLinFactNeighborX="-4718" custLinFactNeighborY="-943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CA07463D-9218-421E-A1E2-A610C7A1EE53}" type="pres">
      <dgm:prSet presAssocID="{BBA8B9E7-75B8-4549-8CCF-0F703F0032E0}" presName="spaceRect" presStyleCnt="0"/>
      <dgm:spPr/>
    </dgm:pt>
    <dgm:pt modelId="{B15B4B37-C173-4982-A338-A4516D44501D}" type="pres">
      <dgm:prSet presAssocID="{BBA8B9E7-75B8-4549-8CCF-0F703F0032E0}" presName="parTx" presStyleLbl="revTx" presStyleIdx="2" presStyleCnt="4">
        <dgm:presLayoutVars>
          <dgm:chMax val="0"/>
          <dgm:chPref val="0"/>
        </dgm:presLayoutVars>
      </dgm:prSet>
      <dgm:spPr/>
    </dgm:pt>
    <dgm:pt modelId="{049E8973-DBEC-4F0A-8EAA-E60F631E8EAE}" type="pres">
      <dgm:prSet presAssocID="{7D9663E9-170E-482C-841C-C0D8A13477C0}" presName="sibTrans" presStyleCnt="0"/>
      <dgm:spPr/>
    </dgm:pt>
    <dgm:pt modelId="{52CBAE52-0D6E-4E80-A99E-3B68A5E3545F}" type="pres">
      <dgm:prSet presAssocID="{B0B7CE6C-2A31-4819-B6C2-632D3CA4726B}" presName="compNode" presStyleCnt="0"/>
      <dgm:spPr/>
    </dgm:pt>
    <dgm:pt modelId="{3135A73A-5829-45F1-B110-65B8AD732E24}" type="pres">
      <dgm:prSet presAssocID="{B0B7CE6C-2A31-4819-B6C2-632D3CA4726B}" presName="bgRect" presStyleLbl="bgShp" presStyleIdx="3" presStyleCnt="4"/>
      <dgm:spPr/>
    </dgm:pt>
    <dgm:pt modelId="{CE55F947-43B0-40A0-817C-566EEED84C51}" type="pres">
      <dgm:prSet presAssocID="{B0B7CE6C-2A31-4819-B6C2-632D3CA4726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ie chart"/>
        </a:ext>
      </dgm:extLst>
    </dgm:pt>
    <dgm:pt modelId="{CA0EDA72-3AF5-4EF1-9982-084E32171729}" type="pres">
      <dgm:prSet presAssocID="{B0B7CE6C-2A31-4819-B6C2-632D3CA4726B}" presName="spaceRect" presStyleCnt="0"/>
      <dgm:spPr/>
    </dgm:pt>
    <dgm:pt modelId="{7CE8622B-F1DC-4617-889E-BD6ABE238AAC}" type="pres">
      <dgm:prSet presAssocID="{B0B7CE6C-2A31-4819-B6C2-632D3CA4726B}" presName="parTx" presStyleLbl="revTx" presStyleIdx="3" presStyleCnt="4">
        <dgm:presLayoutVars>
          <dgm:chMax val="0"/>
          <dgm:chPref val="0"/>
        </dgm:presLayoutVars>
      </dgm:prSet>
      <dgm:spPr/>
    </dgm:pt>
  </dgm:ptLst>
  <dgm:cxnLst>
    <dgm:cxn modelId="{B76E5517-8719-44AB-88A2-F073F2881FBE}" srcId="{F2B87016-B135-485E-B3F0-4CEE849FC2DC}" destId="{BBA8B9E7-75B8-4549-8CCF-0F703F0032E0}" srcOrd="2" destOrd="0" parTransId="{B63F4629-FEFF-46C5-8FEC-FC09918D1E95}" sibTransId="{7D9663E9-170E-482C-841C-C0D8A13477C0}"/>
    <dgm:cxn modelId="{823A801D-4C99-B344-8E7B-6AA1AE0D1F45}" type="presOf" srcId="{BBA8B9E7-75B8-4549-8CCF-0F703F0032E0}" destId="{B15B4B37-C173-4982-A338-A4516D44501D}" srcOrd="0" destOrd="0" presId="urn:microsoft.com/office/officeart/2018/2/layout/IconVerticalSolidList"/>
    <dgm:cxn modelId="{A055B82F-C6CA-7A40-82A9-D6A64F97EE07}" type="presOf" srcId="{F2B87016-B135-485E-B3F0-4CEE849FC2DC}" destId="{00584C76-B1D6-4E73-9234-25EF06F9BF2C}" srcOrd="0" destOrd="0" presId="urn:microsoft.com/office/officeart/2018/2/layout/IconVerticalSolidList"/>
    <dgm:cxn modelId="{EEEB5248-AF38-064C-83DD-92281D731E6E}" type="presOf" srcId="{E686A8B0-A7DE-428E-91A1-8A9B90FECFC1}" destId="{9FE09177-B873-47AE-BB17-CE46D3B98ED7}" srcOrd="0" destOrd="0" presId="urn:microsoft.com/office/officeart/2018/2/layout/IconVerticalSolidList"/>
    <dgm:cxn modelId="{C6A0AC48-4A5D-498F-8118-567DC59AE31B}" srcId="{F2B87016-B135-485E-B3F0-4CEE849FC2DC}" destId="{CA74DB42-7BDE-45A7-B7B5-56AF228226DC}" srcOrd="1" destOrd="0" parTransId="{5ACFF777-D02A-4A64-BA65-71EFB2469D03}" sibTransId="{0880A59A-379B-41A1-9F26-909261A5CD76}"/>
    <dgm:cxn modelId="{15E14C60-9E3A-0E4A-8055-0D9C45DF0AF6}" type="presOf" srcId="{B0B7CE6C-2A31-4819-B6C2-632D3CA4726B}" destId="{7CE8622B-F1DC-4617-889E-BD6ABE238AAC}" srcOrd="0" destOrd="0" presId="urn:microsoft.com/office/officeart/2018/2/layout/IconVerticalSolidList"/>
    <dgm:cxn modelId="{F0717B72-F0E5-364C-B278-FE8E39870B61}" type="presOf" srcId="{CA74DB42-7BDE-45A7-B7B5-56AF228226DC}" destId="{FE7E1F81-6AF5-4B16-8B37-B9E7E96955F2}" srcOrd="0" destOrd="0" presId="urn:microsoft.com/office/officeart/2018/2/layout/IconVerticalSolidList"/>
    <dgm:cxn modelId="{D3F775A6-91C9-46DB-A2BE-221BE294601A}" srcId="{F2B87016-B135-485E-B3F0-4CEE849FC2DC}" destId="{E686A8B0-A7DE-428E-91A1-8A9B90FECFC1}" srcOrd="0" destOrd="0" parTransId="{87FC6C7D-BEFD-4167-BFE4-F9756929AB55}" sibTransId="{4564AB76-E70D-4F0C-8EF1-0A88BFD201D8}"/>
    <dgm:cxn modelId="{AA032AAD-0838-49EC-BBF3-B415A2B9F9B6}" srcId="{F2B87016-B135-485E-B3F0-4CEE849FC2DC}" destId="{B0B7CE6C-2A31-4819-B6C2-632D3CA4726B}" srcOrd="3" destOrd="0" parTransId="{A9C191FA-FAA4-43BD-9FB2-8E78DE2A2602}" sibTransId="{906B0BD9-F247-4FE4-8AF8-E4E9DEF75640}"/>
    <dgm:cxn modelId="{4F5139B7-E970-484A-B774-4EAD94BA952A}" type="presParOf" srcId="{00584C76-B1D6-4E73-9234-25EF06F9BF2C}" destId="{9E2CD4A7-6177-4215-9038-159B44F365C0}" srcOrd="0" destOrd="0" presId="urn:microsoft.com/office/officeart/2018/2/layout/IconVerticalSolidList"/>
    <dgm:cxn modelId="{B726AA1D-C31A-C843-A819-8E863928A1A3}" type="presParOf" srcId="{9E2CD4A7-6177-4215-9038-159B44F365C0}" destId="{81FDEB74-2D89-448D-BE9B-EDA2824D0D0F}" srcOrd="0" destOrd="0" presId="urn:microsoft.com/office/officeart/2018/2/layout/IconVerticalSolidList"/>
    <dgm:cxn modelId="{C59AA8BF-BE7D-6749-B2D3-18B2D2B4DCBC}" type="presParOf" srcId="{9E2CD4A7-6177-4215-9038-159B44F365C0}" destId="{D3D7710B-FF72-4136-99FC-D9B10E15E08D}" srcOrd="1" destOrd="0" presId="urn:microsoft.com/office/officeart/2018/2/layout/IconVerticalSolidList"/>
    <dgm:cxn modelId="{F12B95D5-C7A9-FF43-B9F0-30B7D743E66F}" type="presParOf" srcId="{9E2CD4A7-6177-4215-9038-159B44F365C0}" destId="{69A89E38-EE6B-4FC9-AA28-31EA1429DF41}" srcOrd="2" destOrd="0" presId="urn:microsoft.com/office/officeart/2018/2/layout/IconVerticalSolidList"/>
    <dgm:cxn modelId="{42EB6805-8D05-9347-9C47-C5CD2045DEB6}" type="presParOf" srcId="{9E2CD4A7-6177-4215-9038-159B44F365C0}" destId="{9FE09177-B873-47AE-BB17-CE46D3B98ED7}" srcOrd="3" destOrd="0" presId="urn:microsoft.com/office/officeart/2018/2/layout/IconVerticalSolidList"/>
    <dgm:cxn modelId="{BB453409-5583-8B44-B36E-12D07795A7BF}" type="presParOf" srcId="{00584C76-B1D6-4E73-9234-25EF06F9BF2C}" destId="{3DF3C465-F3B2-45D6-99D8-989119CC6E81}" srcOrd="1" destOrd="0" presId="urn:microsoft.com/office/officeart/2018/2/layout/IconVerticalSolidList"/>
    <dgm:cxn modelId="{F437DEAF-3C02-8743-B425-F8F955AFD703}" type="presParOf" srcId="{00584C76-B1D6-4E73-9234-25EF06F9BF2C}" destId="{FF111CFE-A913-4326-9D45-20318A417805}" srcOrd="2" destOrd="0" presId="urn:microsoft.com/office/officeart/2018/2/layout/IconVerticalSolidList"/>
    <dgm:cxn modelId="{FD2153D0-867A-EF49-8198-E85CD61E6C87}" type="presParOf" srcId="{FF111CFE-A913-4326-9D45-20318A417805}" destId="{BDA1C23D-596C-4FAB-8B5C-9AE4457CAB51}" srcOrd="0" destOrd="0" presId="urn:microsoft.com/office/officeart/2018/2/layout/IconVerticalSolidList"/>
    <dgm:cxn modelId="{2EB8234F-0BFE-E843-9ED1-832F50CF9D68}" type="presParOf" srcId="{FF111CFE-A913-4326-9D45-20318A417805}" destId="{B3A87EC1-7E6A-483D-A06F-5F4E3061B964}" srcOrd="1" destOrd="0" presId="urn:microsoft.com/office/officeart/2018/2/layout/IconVerticalSolidList"/>
    <dgm:cxn modelId="{282BBB7D-E426-EB4E-9E5D-DDE587587FD6}" type="presParOf" srcId="{FF111CFE-A913-4326-9D45-20318A417805}" destId="{6E87B172-0649-4304-9E9B-CB9AB982BC24}" srcOrd="2" destOrd="0" presId="urn:microsoft.com/office/officeart/2018/2/layout/IconVerticalSolidList"/>
    <dgm:cxn modelId="{CA9A0BC7-05DD-EA4C-8A9A-9DBAC95FB8A3}" type="presParOf" srcId="{FF111CFE-A913-4326-9D45-20318A417805}" destId="{FE7E1F81-6AF5-4B16-8B37-B9E7E96955F2}" srcOrd="3" destOrd="0" presId="urn:microsoft.com/office/officeart/2018/2/layout/IconVerticalSolidList"/>
    <dgm:cxn modelId="{4121DCD9-2D86-6841-A758-61ECABAC76DC}" type="presParOf" srcId="{00584C76-B1D6-4E73-9234-25EF06F9BF2C}" destId="{5A4FC8E8-F57F-43C6-9EC5-65782C503575}" srcOrd="3" destOrd="0" presId="urn:microsoft.com/office/officeart/2018/2/layout/IconVerticalSolidList"/>
    <dgm:cxn modelId="{80E94091-0BF2-3640-A0E0-7CBE04FB5EE9}" type="presParOf" srcId="{00584C76-B1D6-4E73-9234-25EF06F9BF2C}" destId="{832AA4D6-B1E2-42AC-8F6D-4885CDF0882A}" srcOrd="4" destOrd="0" presId="urn:microsoft.com/office/officeart/2018/2/layout/IconVerticalSolidList"/>
    <dgm:cxn modelId="{31D94709-1AA2-BC45-927A-4E499CD14A3A}" type="presParOf" srcId="{832AA4D6-B1E2-42AC-8F6D-4885CDF0882A}" destId="{2697D5D9-0763-46EF-AF61-BFE6FDD0D252}" srcOrd="0" destOrd="0" presId="urn:microsoft.com/office/officeart/2018/2/layout/IconVerticalSolidList"/>
    <dgm:cxn modelId="{1FCA3EE3-DF1F-1940-96E1-B58AFD993667}" type="presParOf" srcId="{832AA4D6-B1E2-42AC-8F6D-4885CDF0882A}" destId="{2C030E48-8B98-424E-9250-115F55C3C825}" srcOrd="1" destOrd="0" presId="urn:microsoft.com/office/officeart/2018/2/layout/IconVerticalSolidList"/>
    <dgm:cxn modelId="{388B35ED-167F-9E40-9403-BA24F2B5C7ED}" type="presParOf" srcId="{832AA4D6-B1E2-42AC-8F6D-4885CDF0882A}" destId="{CA07463D-9218-421E-A1E2-A610C7A1EE53}" srcOrd="2" destOrd="0" presId="urn:microsoft.com/office/officeart/2018/2/layout/IconVerticalSolidList"/>
    <dgm:cxn modelId="{6449E602-4C9D-9A43-8236-F159DE12438F}" type="presParOf" srcId="{832AA4D6-B1E2-42AC-8F6D-4885CDF0882A}" destId="{B15B4B37-C173-4982-A338-A4516D44501D}" srcOrd="3" destOrd="0" presId="urn:microsoft.com/office/officeart/2018/2/layout/IconVerticalSolidList"/>
    <dgm:cxn modelId="{A3C2FFB5-5BFE-8046-8BAC-27E4999E94E5}" type="presParOf" srcId="{00584C76-B1D6-4E73-9234-25EF06F9BF2C}" destId="{049E8973-DBEC-4F0A-8EAA-E60F631E8EAE}" srcOrd="5" destOrd="0" presId="urn:microsoft.com/office/officeart/2018/2/layout/IconVerticalSolidList"/>
    <dgm:cxn modelId="{95943E2F-BEA4-DC4A-8D84-AB3CB2C921F4}" type="presParOf" srcId="{00584C76-B1D6-4E73-9234-25EF06F9BF2C}" destId="{52CBAE52-0D6E-4E80-A99E-3B68A5E3545F}" srcOrd="6" destOrd="0" presId="urn:microsoft.com/office/officeart/2018/2/layout/IconVerticalSolidList"/>
    <dgm:cxn modelId="{2CF00EF6-2901-BB47-A42F-9FB471EEE4CF}" type="presParOf" srcId="{52CBAE52-0D6E-4E80-A99E-3B68A5E3545F}" destId="{3135A73A-5829-45F1-B110-65B8AD732E24}" srcOrd="0" destOrd="0" presId="urn:microsoft.com/office/officeart/2018/2/layout/IconVerticalSolidList"/>
    <dgm:cxn modelId="{6CF3D58F-CF11-AA4D-98D8-0EB37FBC31E5}" type="presParOf" srcId="{52CBAE52-0D6E-4E80-A99E-3B68A5E3545F}" destId="{CE55F947-43B0-40A0-817C-566EEED84C51}" srcOrd="1" destOrd="0" presId="urn:microsoft.com/office/officeart/2018/2/layout/IconVerticalSolidList"/>
    <dgm:cxn modelId="{04CDFECB-09E1-7148-B5B1-3BBE565B7213}" type="presParOf" srcId="{52CBAE52-0D6E-4E80-A99E-3B68A5E3545F}" destId="{CA0EDA72-3AF5-4EF1-9982-084E32171729}" srcOrd="2" destOrd="0" presId="urn:microsoft.com/office/officeart/2018/2/layout/IconVerticalSolidList"/>
    <dgm:cxn modelId="{F649B9BC-369D-4D4D-A1FC-47F7C9B8CAE8}" type="presParOf" srcId="{52CBAE52-0D6E-4E80-A99E-3B68A5E3545F}" destId="{7CE8622B-F1DC-4617-889E-BD6ABE238AA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BEDF82-C473-4183-BD91-72885EB8DE2C}" type="doc">
      <dgm:prSet loTypeId="urn:microsoft.com/office/officeart/2005/8/layout/hList6" loCatId="list" qsTypeId="urn:microsoft.com/office/officeart/2005/8/quickstyle/simple2" qsCatId="simple" csTypeId="urn:microsoft.com/office/officeart/2005/8/colors/accent2_2" csCatId="accent2" phldr="1"/>
      <dgm:spPr/>
      <dgm:t>
        <a:bodyPr/>
        <a:lstStyle/>
        <a:p>
          <a:endParaRPr lang="en-US"/>
        </a:p>
      </dgm:t>
    </dgm:pt>
    <dgm:pt modelId="{F7CB668F-3FC6-44C2-9FF1-C81C1C6BD136}">
      <dgm:prSet custT="1"/>
      <dgm:spPr>
        <a:solidFill>
          <a:schemeClr val="accent1">
            <a:lumMod val="60000"/>
            <a:lumOff val="40000"/>
          </a:schemeClr>
        </a:solidFill>
      </dgm:spPr>
      <dgm:t>
        <a:bodyPr/>
        <a:lstStyle/>
        <a:p>
          <a:pPr>
            <a:lnSpc>
              <a:spcPct val="90000"/>
            </a:lnSpc>
          </a:pPr>
          <a:r>
            <a:rPr lang="es-AR" sz="1600" dirty="0">
              <a:latin typeface="Tahoma" panose="020B0604030504040204" pitchFamily="34" charset="0"/>
              <a:ea typeface="Tahoma" panose="020B0604030504040204" pitchFamily="34" charset="0"/>
              <a:cs typeface="Tahoma" panose="020B0604030504040204" pitchFamily="34" charset="0"/>
            </a:rPr>
            <a:t>AMENAZAS</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B436FE7F-FD4E-47D1-B0C2-D893CA6712E1}" type="sibTrans" cxnId="{DAB79580-BFBA-458E-BE77-9A15A630DA20}">
      <dgm:prSet/>
      <dgm:spPr/>
      <dgm:t>
        <a:bodyPr/>
        <a:lstStyle/>
        <a:p>
          <a:endParaRPr lang="en-US"/>
        </a:p>
      </dgm:t>
    </dgm:pt>
    <dgm:pt modelId="{2BCA6F8A-0DBD-454B-BBFD-02837555A445}" type="parTrans" cxnId="{DAB79580-BFBA-458E-BE77-9A15A630DA20}">
      <dgm:prSet/>
      <dgm:spPr/>
      <dgm:t>
        <a:bodyPr/>
        <a:lstStyle/>
        <a:p>
          <a:endParaRPr lang="en-US"/>
        </a:p>
      </dgm:t>
    </dgm:pt>
    <dgm:pt modelId="{844F0EC8-9831-4115-85B9-18B40002DB31}">
      <dgm:prSet custT="1"/>
      <dgm:spPr>
        <a:solidFill>
          <a:schemeClr val="accent1"/>
        </a:solidFill>
      </dgm:spPr>
      <dgm:t>
        <a:bodyPr/>
        <a:lstStyle/>
        <a:p>
          <a:pPr>
            <a:lnSpc>
              <a:spcPct val="90000"/>
            </a:lnSpc>
          </a:pPr>
          <a:r>
            <a:rPr lang="es-AR" sz="1600" dirty="0">
              <a:latin typeface="Tahoma" panose="020B0604030504040204" pitchFamily="34" charset="0"/>
              <a:ea typeface="Tahoma" panose="020B0604030504040204" pitchFamily="34" charset="0"/>
              <a:cs typeface="Tahoma" panose="020B0604030504040204" pitchFamily="34" charset="0"/>
            </a:rPr>
            <a:t>OPORTUNIDADES</a:t>
          </a:r>
          <a:r>
            <a:rPr lang="es-AR" sz="900" dirty="0">
              <a:latin typeface="Tahoma" panose="020B0604030504040204" pitchFamily="34" charset="0"/>
              <a:ea typeface="Tahoma" panose="020B0604030504040204" pitchFamily="34" charset="0"/>
              <a:cs typeface="Tahoma" panose="020B0604030504040204" pitchFamily="34" charset="0"/>
            </a:rPr>
            <a:t>.</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333351F5-4A4A-41D4-8915-8488EF1F1FD5}" type="sibTrans" cxnId="{D144D222-B913-4719-A3AF-A314FC43E5C0}">
      <dgm:prSet/>
      <dgm:spPr/>
      <dgm:t>
        <a:bodyPr/>
        <a:lstStyle/>
        <a:p>
          <a:endParaRPr lang="en-US"/>
        </a:p>
      </dgm:t>
    </dgm:pt>
    <dgm:pt modelId="{6F65738E-64A1-4E91-BC1D-F6CD6CCE4613}" type="parTrans" cxnId="{D144D222-B913-4719-A3AF-A314FC43E5C0}">
      <dgm:prSet/>
      <dgm:spPr/>
      <dgm:t>
        <a:bodyPr/>
        <a:lstStyle/>
        <a:p>
          <a:endParaRPr lang="en-US"/>
        </a:p>
      </dgm:t>
    </dgm:pt>
    <dgm:pt modelId="{FAE57778-EFB2-4DA3-92C2-3AC9C80D4ED0}">
      <dgm:prSet custT="1"/>
      <dgm:spPr>
        <a:solidFill>
          <a:schemeClr val="accent1">
            <a:lumMod val="60000"/>
            <a:lumOff val="40000"/>
          </a:schemeClr>
        </a:solidFill>
      </dgm:spPr>
      <dgm:t>
        <a:bodyPr/>
        <a:lstStyle/>
        <a:p>
          <a:pPr>
            <a:lnSpc>
              <a:spcPct val="90000"/>
            </a:lnSpc>
          </a:pPr>
          <a:r>
            <a:rPr lang="es-AR" sz="1600" dirty="0">
              <a:latin typeface="Tahoma" panose="020B0604030504040204" pitchFamily="34" charset="0"/>
              <a:ea typeface="Tahoma" panose="020B0604030504040204" pitchFamily="34" charset="0"/>
              <a:cs typeface="Tahoma" panose="020B0604030504040204" pitchFamily="34" charset="0"/>
            </a:rPr>
            <a:t>DEBILIDADES</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F83BDE56-274B-4CF7-AD10-04662B1030A8}" type="sibTrans" cxnId="{F19DF63C-9D00-40D6-BF6E-58D3C836E86A}">
      <dgm:prSet/>
      <dgm:spPr/>
      <dgm:t>
        <a:bodyPr/>
        <a:lstStyle/>
        <a:p>
          <a:endParaRPr lang="en-US"/>
        </a:p>
      </dgm:t>
    </dgm:pt>
    <dgm:pt modelId="{EB403BBE-AF69-49AB-B6BE-21EFC4198D39}" type="parTrans" cxnId="{F19DF63C-9D00-40D6-BF6E-58D3C836E86A}">
      <dgm:prSet/>
      <dgm:spPr/>
      <dgm:t>
        <a:bodyPr/>
        <a:lstStyle/>
        <a:p>
          <a:endParaRPr lang="en-US"/>
        </a:p>
      </dgm:t>
    </dgm:pt>
    <dgm:pt modelId="{899AD2BE-C766-40F1-9F4C-7365EE254000}">
      <dgm:prSet custT="1"/>
      <dgm:spPr>
        <a:solidFill>
          <a:schemeClr val="accent1">
            <a:lumMod val="60000"/>
            <a:lumOff val="40000"/>
          </a:schemeClr>
        </a:solidFill>
      </dgm:spPr>
      <dgm:t>
        <a:bodyPr/>
        <a:lstStyle/>
        <a:p>
          <a:pPr>
            <a:lnSpc>
              <a:spcPts val="1100"/>
            </a:lnSpc>
          </a:pPr>
          <a:r>
            <a:rPr lang="es-AR" sz="1000" dirty="0">
              <a:latin typeface="Tahoma" panose="020B0604030504040204" pitchFamily="34" charset="0"/>
              <a:ea typeface="Tahoma" panose="020B0604030504040204" pitchFamily="34" charset="0"/>
              <a:cs typeface="Tahoma" panose="020B0604030504040204" pitchFamily="34" charset="0"/>
            </a:rPr>
            <a:t>-</a:t>
          </a:r>
          <a:r>
            <a:rPr lang="es-AR" sz="900" dirty="0">
              <a:latin typeface="Tahoma" panose="020B0604030504040204" pitchFamily="34" charset="0"/>
              <a:ea typeface="Tahoma" panose="020B0604030504040204" pitchFamily="34" charset="0"/>
              <a:cs typeface="Tahoma" panose="020B0604030504040204" pitchFamily="34" charset="0"/>
            </a:rPr>
            <a:t>DECRETO LEY  TdeC AÑO 1969</a:t>
          </a:r>
          <a:endParaRPr lang="en-US" sz="900" dirty="0">
            <a:latin typeface="Tahoma" panose="020B0604030504040204" pitchFamily="34" charset="0"/>
            <a:ea typeface="Tahoma" panose="020B0604030504040204" pitchFamily="34" charset="0"/>
            <a:cs typeface="Tahoma" panose="020B0604030504040204" pitchFamily="34" charset="0"/>
          </a:endParaRPr>
        </a:p>
      </dgm:t>
    </dgm:pt>
    <dgm:pt modelId="{24C2E44D-B253-42D2-A874-EDB97C7A3985}" type="sibTrans" cxnId="{89097514-0CBC-4F1D-83DA-A1F2F24CCB22}">
      <dgm:prSet/>
      <dgm:spPr/>
      <dgm:t>
        <a:bodyPr/>
        <a:lstStyle/>
        <a:p>
          <a:endParaRPr lang="en-US"/>
        </a:p>
      </dgm:t>
    </dgm:pt>
    <dgm:pt modelId="{87FC4388-5128-4013-9FDB-AF58F15CC30E}" type="parTrans" cxnId="{89097514-0CBC-4F1D-83DA-A1F2F24CCB22}">
      <dgm:prSet/>
      <dgm:spPr/>
      <dgm:t>
        <a:bodyPr/>
        <a:lstStyle/>
        <a:p>
          <a:endParaRPr lang="en-US"/>
        </a:p>
      </dgm:t>
    </dgm:pt>
    <dgm:pt modelId="{AAB95AF2-E12F-4DA5-A773-677AF4982863}">
      <dgm:prSet custT="1"/>
      <dgm:spPr>
        <a:solidFill>
          <a:schemeClr val="accent1"/>
        </a:solidFill>
      </dgm:spPr>
      <dgm:t>
        <a:bodyPr/>
        <a:lstStyle/>
        <a:p>
          <a:pPr>
            <a:lnSpc>
              <a:spcPct val="90000"/>
            </a:lnSpc>
          </a:pPr>
          <a:r>
            <a:rPr lang="es-AR" sz="1600" dirty="0">
              <a:latin typeface="Tahoma" panose="020B0604030504040204" pitchFamily="34" charset="0"/>
              <a:ea typeface="Tahoma" panose="020B0604030504040204" pitchFamily="34" charset="0"/>
              <a:cs typeface="Tahoma" panose="020B0604030504040204" pitchFamily="34" charset="0"/>
            </a:rPr>
            <a:t>FORTALEZAS</a:t>
          </a:r>
        </a:p>
      </dgm:t>
    </dgm:pt>
    <dgm:pt modelId="{A9E9C4AD-A3FE-431A-A802-11974D88F99B}" type="sibTrans" cxnId="{E19AB5A4-6130-43C5-9C2F-718C0B6DB407}">
      <dgm:prSet/>
      <dgm:spPr/>
      <dgm:t>
        <a:bodyPr/>
        <a:lstStyle/>
        <a:p>
          <a:endParaRPr lang="en-US"/>
        </a:p>
      </dgm:t>
    </dgm:pt>
    <dgm:pt modelId="{B415B942-0352-46DB-8F54-A16E0606F61B}" type="parTrans" cxnId="{E19AB5A4-6130-43C5-9C2F-718C0B6DB407}">
      <dgm:prSet/>
      <dgm:spPr/>
      <dgm:t>
        <a:bodyPr/>
        <a:lstStyle/>
        <a:p>
          <a:endParaRPr lang="en-US"/>
        </a:p>
      </dgm:t>
    </dgm:pt>
    <dgm:pt modelId="{397A1F5C-301B-43DF-9652-3E1BAFEC6CD2}">
      <dgm:prSet custT="1"/>
      <dgm:spPr>
        <a:solidFill>
          <a:schemeClr val="accent1"/>
        </a:solidFill>
      </dgm:spPr>
      <dgm:t>
        <a:bodyPr/>
        <a:lstStyle/>
        <a:p>
          <a:pPr>
            <a:lnSpc>
              <a:spcPts val="1100"/>
            </a:lnSpc>
          </a:pPr>
          <a:r>
            <a:rPr lang="en-US" sz="900" b="0" dirty="0">
              <a:latin typeface="Tahoma" panose="020B0604030504040204" pitchFamily="34" charset="0"/>
              <a:ea typeface="Tahoma" panose="020B0604030504040204" pitchFamily="34" charset="0"/>
              <a:cs typeface="Tahoma" panose="020B0604030504040204" pitchFamily="34" charset="0"/>
            </a:rPr>
            <a:t>ORGANISMO CONSTITUCIONAL EXTRAPODER</a:t>
          </a:r>
        </a:p>
      </dgm:t>
    </dgm:pt>
    <dgm:pt modelId="{99FA79B3-2B6A-4693-A50E-2CBA3E275B06}" type="sibTrans" cxnId="{230F75F7-9790-41B5-84F7-E94B15B54644}">
      <dgm:prSet/>
      <dgm:spPr/>
      <dgm:t>
        <a:bodyPr/>
        <a:lstStyle/>
        <a:p>
          <a:endParaRPr lang="en-US"/>
        </a:p>
      </dgm:t>
    </dgm:pt>
    <dgm:pt modelId="{B82E9084-0FFE-4193-8791-6D7043A2EF18}" type="parTrans" cxnId="{230F75F7-9790-41B5-84F7-E94B15B54644}">
      <dgm:prSet/>
      <dgm:spPr/>
      <dgm:t>
        <a:bodyPr/>
        <a:lstStyle/>
        <a:p>
          <a:endParaRPr lang="en-US"/>
        </a:p>
      </dgm:t>
    </dgm:pt>
    <dgm:pt modelId="{7087878D-2216-5A41-9424-0F72B0CBC7BF}">
      <dgm:prSet custT="1"/>
      <dgm:spPr>
        <a:solidFill>
          <a:schemeClr val="accent1"/>
        </a:solidFill>
      </dgm:spPr>
      <dgm:t>
        <a:bodyPr/>
        <a:lstStyle/>
        <a:p>
          <a:pPr>
            <a:lnSpc>
              <a:spcPts val="1100"/>
            </a:lnSpc>
          </a:pPr>
          <a:r>
            <a:rPr lang="en-US" sz="900" b="0" dirty="0">
              <a:latin typeface="Tahoma" panose="020B0604030504040204" pitchFamily="34" charset="0"/>
              <a:ea typeface="Tahoma" panose="020B0604030504040204" pitchFamily="34" charset="0"/>
              <a:cs typeface="Tahoma" panose="020B0604030504040204" pitchFamily="34" charset="0"/>
            </a:rPr>
            <a:t>MIEMBROS CON ESTABILIDAD</a:t>
          </a:r>
        </a:p>
      </dgm:t>
    </dgm:pt>
    <dgm:pt modelId="{09348EF0-4E8A-BE41-B075-C992E84317AF}" type="parTrans" cxnId="{3FFB80CF-7256-964D-AD2F-AD4A69F5E9AD}">
      <dgm:prSet/>
      <dgm:spPr/>
      <dgm:t>
        <a:bodyPr/>
        <a:lstStyle/>
        <a:p>
          <a:endParaRPr lang="es-ES"/>
        </a:p>
      </dgm:t>
    </dgm:pt>
    <dgm:pt modelId="{BA35C24D-50AE-8945-BCE2-2E1AF875CF8A}" type="sibTrans" cxnId="{3FFB80CF-7256-964D-AD2F-AD4A69F5E9AD}">
      <dgm:prSet/>
      <dgm:spPr/>
      <dgm:t>
        <a:bodyPr/>
        <a:lstStyle/>
        <a:p>
          <a:endParaRPr lang="es-ES"/>
        </a:p>
      </dgm:t>
    </dgm:pt>
    <dgm:pt modelId="{89C8195F-D451-9245-9A69-F250102329B7}">
      <dgm:prSet custT="1"/>
      <dgm:spPr>
        <a:solidFill>
          <a:schemeClr val="accent1"/>
        </a:solidFill>
      </dgm:spPr>
      <dgm:t>
        <a:bodyPr/>
        <a:lstStyle/>
        <a:p>
          <a:pPr>
            <a:lnSpc>
              <a:spcPts val="1100"/>
            </a:lnSpc>
          </a:pPr>
          <a:r>
            <a:rPr lang="en-US" sz="900" b="0" dirty="0">
              <a:latin typeface="Tahoma" panose="020B0604030504040204" pitchFamily="34" charset="0"/>
              <a:ea typeface="Tahoma" panose="020B0604030504040204" pitchFamily="34" charset="0"/>
              <a:cs typeface="Tahoma" panose="020B0604030504040204" pitchFamily="34" charset="0"/>
            </a:rPr>
            <a:t>FUNCIONES JURISDICCIONALES.</a:t>
          </a:r>
        </a:p>
      </dgm:t>
    </dgm:pt>
    <dgm:pt modelId="{A11C8079-C6CC-4143-B102-0760FB57F835}" type="parTrans" cxnId="{11398E94-5E5C-214C-BB71-584CE44944C2}">
      <dgm:prSet/>
      <dgm:spPr/>
      <dgm:t>
        <a:bodyPr/>
        <a:lstStyle/>
        <a:p>
          <a:endParaRPr lang="es-ES"/>
        </a:p>
      </dgm:t>
    </dgm:pt>
    <dgm:pt modelId="{80FAA1F2-1110-5E45-9319-F64B54A2B995}" type="sibTrans" cxnId="{11398E94-5E5C-214C-BB71-584CE44944C2}">
      <dgm:prSet/>
      <dgm:spPr/>
      <dgm:t>
        <a:bodyPr/>
        <a:lstStyle/>
        <a:p>
          <a:endParaRPr lang="es-ES"/>
        </a:p>
      </dgm:t>
    </dgm:pt>
    <dgm:pt modelId="{F31BAF2F-2513-8F48-B4D4-6A37A6AD7776}">
      <dgm:prSet custT="1"/>
      <dgm:spPr>
        <a:solidFill>
          <a:schemeClr val="accent1"/>
        </a:solidFill>
      </dgm:spPr>
      <dgm:t>
        <a:bodyPr/>
        <a:lstStyle/>
        <a:p>
          <a:pPr>
            <a:lnSpc>
              <a:spcPts val="1100"/>
            </a:lnSpc>
          </a:pPr>
          <a:r>
            <a:rPr lang="en-US" sz="900" b="0" dirty="0">
              <a:latin typeface="Tahoma" panose="020B0604030504040204" pitchFamily="34" charset="0"/>
              <a:ea typeface="Tahoma" panose="020B0604030504040204" pitchFamily="34" charset="0"/>
              <a:cs typeface="Tahoma" panose="020B0604030504040204" pitchFamily="34" charset="0"/>
            </a:rPr>
            <a:t>CERTIFICACIÓN DE PROCESOS CON NORMAS ISO 9001.</a:t>
          </a:r>
        </a:p>
      </dgm:t>
    </dgm:pt>
    <dgm:pt modelId="{D8100574-F1FE-7F46-819C-47CCE5A03BD1}" type="parTrans" cxnId="{CD7DEEAC-2279-7747-9A8A-D9A61BF5985B}">
      <dgm:prSet/>
      <dgm:spPr/>
      <dgm:t>
        <a:bodyPr/>
        <a:lstStyle/>
        <a:p>
          <a:endParaRPr lang="es-ES"/>
        </a:p>
      </dgm:t>
    </dgm:pt>
    <dgm:pt modelId="{DA5693A8-6F93-E545-BDB8-F48B88C9CD33}" type="sibTrans" cxnId="{CD7DEEAC-2279-7747-9A8A-D9A61BF5985B}">
      <dgm:prSet/>
      <dgm:spPr/>
      <dgm:t>
        <a:bodyPr/>
        <a:lstStyle/>
        <a:p>
          <a:endParaRPr lang="es-ES"/>
        </a:p>
      </dgm:t>
    </dgm:pt>
    <dgm:pt modelId="{777E2861-F0EC-0342-8321-F968D8A01C00}">
      <dgm:prSet custT="1"/>
      <dgm:spPr>
        <a:solidFill>
          <a:schemeClr val="accent1"/>
        </a:solidFill>
      </dgm:spPr>
      <dgm:t>
        <a:bodyPr/>
        <a:lstStyle/>
        <a:p>
          <a:pPr>
            <a:lnSpc>
              <a:spcPts val="1100"/>
            </a:lnSpc>
          </a:pPr>
          <a:r>
            <a:rPr lang="en-US" sz="900" b="0" dirty="0">
              <a:latin typeface="Tahoma" panose="020B0604030504040204" pitchFamily="34" charset="0"/>
              <a:ea typeface="Tahoma" panose="020B0604030504040204" pitchFamily="34" charset="0"/>
              <a:cs typeface="Tahoma" panose="020B0604030504040204" pitchFamily="34" charset="0"/>
            </a:rPr>
            <a:t>EQUIPO  PROFESIONALIZADO</a:t>
          </a:r>
        </a:p>
      </dgm:t>
    </dgm:pt>
    <dgm:pt modelId="{BB34DC25-DDD6-1E41-A4B7-FEE8327E55FF}" type="parTrans" cxnId="{FEDA99C1-E6F9-7C48-A5E6-120FE0EEE47C}">
      <dgm:prSet/>
      <dgm:spPr/>
      <dgm:t>
        <a:bodyPr/>
        <a:lstStyle/>
        <a:p>
          <a:endParaRPr lang="es-ES"/>
        </a:p>
      </dgm:t>
    </dgm:pt>
    <dgm:pt modelId="{CC7D3B08-2BF1-3848-A116-835B3BF02857}" type="sibTrans" cxnId="{FEDA99C1-E6F9-7C48-A5E6-120FE0EEE47C}">
      <dgm:prSet/>
      <dgm:spPr/>
      <dgm:t>
        <a:bodyPr/>
        <a:lstStyle/>
        <a:p>
          <a:endParaRPr lang="es-ES"/>
        </a:p>
      </dgm:t>
    </dgm:pt>
    <dgm:pt modelId="{27B8112C-66EA-F34F-B733-CFE6ED557720}">
      <dgm:prSet custT="1"/>
      <dgm:spPr>
        <a:solidFill>
          <a:schemeClr val="accent1"/>
        </a:solidFill>
      </dgm:spPr>
      <dgm:t>
        <a:bodyPr/>
        <a:lstStyle/>
        <a:p>
          <a:pPr>
            <a:lnSpc>
              <a:spcPts val="1100"/>
            </a:lnSpc>
          </a:pPr>
          <a:r>
            <a:rPr lang="en-US" sz="900" b="0" dirty="0">
              <a:latin typeface="Tahoma" panose="020B0604030504040204" pitchFamily="34" charset="0"/>
              <a:ea typeface="Tahoma" panose="020B0604030504040204" pitchFamily="34" charset="0"/>
              <a:cs typeface="Tahoma" panose="020B0604030504040204" pitchFamily="34" charset="0"/>
            </a:rPr>
            <a:t>MEJORA CONTINUA.</a:t>
          </a:r>
        </a:p>
      </dgm:t>
    </dgm:pt>
    <dgm:pt modelId="{8D323503-CF52-E342-8C0D-30A1CBB43148}" type="parTrans" cxnId="{10A2E714-8B12-7F4E-8A1B-81FEBC812A9F}">
      <dgm:prSet/>
      <dgm:spPr/>
      <dgm:t>
        <a:bodyPr/>
        <a:lstStyle/>
        <a:p>
          <a:endParaRPr lang="es-ES"/>
        </a:p>
      </dgm:t>
    </dgm:pt>
    <dgm:pt modelId="{A141AEF7-0DF6-6C49-BE5C-0FC49165670C}" type="sibTrans" cxnId="{10A2E714-8B12-7F4E-8A1B-81FEBC812A9F}">
      <dgm:prSet/>
      <dgm:spPr/>
      <dgm:t>
        <a:bodyPr/>
        <a:lstStyle/>
        <a:p>
          <a:endParaRPr lang="es-ES"/>
        </a:p>
      </dgm:t>
    </dgm:pt>
    <dgm:pt modelId="{762C439F-A590-D940-8297-3CAB1C28CC3D}">
      <dgm:prSet custT="1"/>
      <dgm:spPr>
        <a:solidFill>
          <a:schemeClr val="accent1"/>
        </a:solidFill>
      </dgm:spPr>
      <dgm:t>
        <a:bodyPr/>
        <a:lstStyle/>
        <a:p>
          <a:pPr>
            <a:lnSpc>
              <a:spcPts val="1100"/>
            </a:lnSpc>
          </a:pPr>
          <a:r>
            <a:rPr lang="en-US" sz="900" b="0" dirty="0">
              <a:latin typeface="Tahoma" panose="020B0604030504040204" pitchFamily="34" charset="0"/>
              <a:ea typeface="Tahoma" panose="020B0604030504040204" pitchFamily="34" charset="0"/>
              <a:cs typeface="Tahoma" panose="020B0604030504040204" pitchFamily="34" charset="0"/>
            </a:rPr>
            <a:t>RED FEDERAL CONTROL PÚBLICO.</a:t>
          </a:r>
        </a:p>
      </dgm:t>
    </dgm:pt>
    <dgm:pt modelId="{0AAF5167-D88E-3047-96F8-99B56B43A00C}" type="parTrans" cxnId="{3CD8C07B-D4D5-954D-9236-E497E074880A}">
      <dgm:prSet/>
      <dgm:spPr/>
      <dgm:t>
        <a:bodyPr/>
        <a:lstStyle/>
        <a:p>
          <a:endParaRPr lang="es-ES"/>
        </a:p>
      </dgm:t>
    </dgm:pt>
    <dgm:pt modelId="{D449635D-DD67-E043-94C0-FA52C0A27E1D}" type="sibTrans" cxnId="{3CD8C07B-D4D5-954D-9236-E497E074880A}">
      <dgm:prSet/>
      <dgm:spPr/>
      <dgm:t>
        <a:bodyPr/>
        <a:lstStyle/>
        <a:p>
          <a:endParaRPr lang="es-ES"/>
        </a:p>
      </dgm:t>
    </dgm:pt>
    <dgm:pt modelId="{518EC90F-0526-D949-BEEE-F13E35B8AD0E}">
      <dgm:prSet custT="1"/>
      <dgm:spPr>
        <a:solidFill>
          <a:schemeClr val="accent1"/>
        </a:solidFill>
      </dgm:spPr>
      <dgm:t>
        <a:bodyPr/>
        <a:lstStyle/>
        <a:p>
          <a:pPr>
            <a:lnSpc>
              <a:spcPts val="1100"/>
            </a:lnSpc>
          </a:pPr>
          <a:r>
            <a:rPr lang="en-US" sz="900" b="0" dirty="0">
              <a:latin typeface="Tahoma" panose="020B0604030504040204" pitchFamily="34" charset="0"/>
              <a:ea typeface="Tahoma" panose="020B0604030504040204" pitchFamily="34" charset="0"/>
              <a:cs typeface="Tahoma" panose="020B0604030504040204" pitchFamily="34" charset="0"/>
            </a:rPr>
            <a:t>SECRETARIADO PERMANENTE DE TdeC.</a:t>
          </a:r>
        </a:p>
      </dgm:t>
    </dgm:pt>
    <dgm:pt modelId="{87346711-3FA2-6046-A4FA-F338D2BB01A1}" type="parTrans" cxnId="{54C4F935-049D-194A-A7A9-EDA8AD29AEEF}">
      <dgm:prSet/>
      <dgm:spPr/>
      <dgm:t>
        <a:bodyPr/>
        <a:lstStyle/>
        <a:p>
          <a:endParaRPr lang="es-ES"/>
        </a:p>
      </dgm:t>
    </dgm:pt>
    <dgm:pt modelId="{DA83138F-3203-D547-B90D-B7BA89D8926C}" type="sibTrans" cxnId="{54C4F935-049D-194A-A7A9-EDA8AD29AEEF}">
      <dgm:prSet/>
      <dgm:spPr/>
      <dgm:t>
        <a:bodyPr/>
        <a:lstStyle/>
        <a:p>
          <a:endParaRPr lang="es-ES"/>
        </a:p>
      </dgm:t>
    </dgm:pt>
    <dgm:pt modelId="{0AF32F51-A422-584C-9139-BF4FA2F16E61}">
      <dgm:prSet/>
      <dgm:spPr>
        <a:solidFill>
          <a:schemeClr val="accent1"/>
        </a:solidFill>
      </dgm:spPr>
      <dgm:t>
        <a:bodyPr/>
        <a:lstStyle/>
        <a:p>
          <a:pPr>
            <a:lnSpc>
              <a:spcPct val="90000"/>
            </a:lnSpc>
          </a:pPr>
          <a:endParaRPr lang="en-US" sz="500" dirty="0">
            <a:latin typeface="Tahoma" panose="020B0604030504040204" pitchFamily="34" charset="0"/>
            <a:ea typeface="Tahoma" panose="020B0604030504040204" pitchFamily="34" charset="0"/>
            <a:cs typeface="Tahoma" panose="020B0604030504040204" pitchFamily="34" charset="0"/>
          </a:endParaRPr>
        </a:p>
      </dgm:t>
    </dgm:pt>
    <dgm:pt modelId="{9F573442-7552-0142-9720-767D0390803C}" type="parTrans" cxnId="{C9E5F5DB-AF52-F344-9BEA-058E41FEF38D}">
      <dgm:prSet/>
      <dgm:spPr/>
      <dgm:t>
        <a:bodyPr/>
        <a:lstStyle/>
        <a:p>
          <a:endParaRPr lang="es-ES"/>
        </a:p>
      </dgm:t>
    </dgm:pt>
    <dgm:pt modelId="{BC3E40EE-661E-8C4B-BD87-C9C39A6C945E}" type="sibTrans" cxnId="{C9E5F5DB-AF52-F344-9BEA-058E41FEF38D}">
      <dgm:prSet/>
      <dgm:spPr/>
      <dgm:t>
        <a:bodyPr/>
        <a:lstStyle/>
        <a:p>
          <a:endParaRPr lang="es-ES"/>
        </a:p>
      </dgm:t>
    </dgm:pt>
    <dgm:pt modelId="{7516E292-F15B-F349-8F1C-E46F862F10C5}">
      <dgm:prSet custT="1"/>
      <dgm:spPr>
        <a:solidFill>
          <a:schemeClr val="accent1"/>
        </a:solidFill>
      </dgm:spPr>
      <dgm:t>
        <a:bodyPr/>
        <a:lstStyle/>
        <a:p>
          <a:pPr>
            <a:lnSpc>
              <a:spcPts val="1100"/>
            </a:lnSpc>
          </a:pPr>
          <a:r>
            <a:rPr lang="en-US" sz="900" b="0" dirty="0">
              <a:latin typeface="Tahoma" panose="020B0604030504040204" pitchFamily="34" charset="0"/>
              <a:ea typeface="Tahoma" panose="020B0604030504040204" pitchFamily="34" charset="0"/>
              <a:cs typeface="Tahoma" panose="020B0604030504040204" pitchFamily="34" charset="0"/>
            </a:rPr>
            <a:t>CONVENIO CON UNIVERSIDAD NACIONAL DE LA PAMPA</a:t>
          </a:r>
        </a:p>
      </dgm:t>
    </dgm:pt>
    <dgm:pt modelId="{6E2819D7-32B7-E94C-B2C9-3B038BBB278F}" type="parTrans" cxnId="{0233B76B-448F-1A4B-982D-C2498BCA81BE}">
      <dgm:prSet/>
      <dgm:spPr/>
      <dgm:t>
        <a:bodyPr/>
        <a:lstStyle/>
        <a:p>
          <a:endParaRPr lang="es-ES"/>
        </a:p>
      </dgm:t>
    </dgm:pt>
    <dgm:pt modelId="{C7BFB05B-4EAF-CB4B-8DB0-124C06AE4F02}" type="sibTrans" cxnId="{0233B76B-448F-1A4B-982D-C2498BCA81BE}">
      <dgm:prSet/>
      <dgm:spPr/>
      <dgm:t>
        <a:bodyPr/>
        <a:lstStyle/>
        <a:p>
          <a:endParaRPr lang="es-ES"/>
        </a:p>
      </dgm:t>
    </dgm:pt>
    <dgm:pt modelId="{D39FC1E2-F27A-5843-8178-3969A41DDAB1}">
      <dgm:prSet custT="1"/>
      <dgm:spPr>
        <a:solidFill>
          <a:schemeClr val="accent1"/>
        </a:solidFill>
      </dgm:spPr>
      <dgm:t>
        <a:bodyPr/>
        <a:lstStyle/>
        <a:p>
          <a:pPr>
            <a:lnSpc>
              <a:spcPts val="1100"/>
            </a:lnSpc>
          </a:pPr>
          <a:r>
            <a:rPr lang="en-US" sz="900" b="0" dirty="0">
              <a:latin typeface="Tahoma" panose="020B0604030504040204" pitchFamily="34" charset="0"/>
              <a:ea typeface="Tahoma" panose="020B0604030504040204" pitchFamily="34" charset="0"/>
              <a:cs typeface="Tahoma" panose="020B0604030504040204" pitchFamily="34" charset="0"/>
            </a:rPr>
            <a:t>COMPETENCIA PARA REGLAMENTAR NORMATIVA.</a:t>
          </a:r>
        </a:p>
      </dgm:t>
    </dgm:pt>
    <dgm:pt modelId="{FF276994-F971-954F-83B3-053F2060CE39}" type="parTrans" cxnId="{4D59ECBC-5637-DB43-B471-0FF116855F23}">
      <dgm:prSet/>
      <dgm:spPr/>
      <dgm:t>
        <a:bodyPr/>
        <a:lstStyle/>
        <a:p>
          <a:endParaRPr lang="es-ES"/>
        </a:p>
      </dgm:t>
    </dgm:pt>
    <dgm:pt modelId="{E5D3EDE4-34D6-A846-9A6B-8ECFF91D9188}" type="sibTrans" cxnId="{4D59ECBC-5637-DB43-B471-0FF116855F23}">
      <dgm:prSet/>
      <dgm:spPr/>
      <dgm:t>
        <a:bodyPr/>
        <a:lstStyle/>
        <a:p>
          <a:endParaRPr lang="es-ES"/>
        </a:p>
      </dgm:t>
    </dgm:pt>
    <dgm:pt modelId="{9AAFA744-EC99-744F-B915-77D584003454}">
      <dgm:prSet custT="1"/>
      <dgm:spPr>
        <a:solidFill>
          <a:schemeClr val="accent1">
            <a:lumMod val="60000"/>
            <a:lumOff val="40000"/>
          </a:schemeClr>
        </a:solidFill>
      </dgm:spPr>
      <dgm:t>
        <a:bodyPr/>
        <a:lstStyle/>
        <a:p>
          <a:pPr>
            <a:lnSpc>
              <a:spcPts val="1100"/>
            </a:lnSpc>
          </a:pPr>
          <a:r>
            <a:rPr lang="en-US" sz="900" dirty="0">
              <a:latin typeface="Tahoma" panose="020B0604030504040204" pitchFamily="34" charset="0"/>
              <a:ea typeface="Tahoma" panose="020B0604030504040204" pitchFamily="34" charset="0"/>
              <a:cs typeface="Tahoma" panose="020B0604030504040204" pitchFamily="34" charset="0"/>
            </a:rPr>
            <a:t>LEYES PROVINCIALES (1953-1979)</a:t>
          </a:r>
        </a:p>
      </dgm:t>
    </dgm:pt>
    <dgm:pt modelId="{A3776466-804A-0948-9544-D7DC3F07F14E}" type="parTrans" cxnId="{B1C6CEE8-6DEF-F94F-8041-2B1340732075}">
      <dgm:prSet/>
      <dgm:spPr/>
      <dgm:t>
        <a:bodyPr/>
        <a:lstStyle/>
        <a:p>
          <a:endParaRPr lang="es-ES"/>
        </a:p>
      </dgm:t>
    </dgm:pt>
    <dgm:pt modelId="{D1CBCEE8-DC90-FA4A-A7F3-056B0BE9A112}" type="sibTrans" cxnId="{B1C6CEE8-6DEF-F94F-8041-2B1340732075}">
      <dgm:prSet/>
      <dgm:spPr/>
      <dgm:t>
        <a:bodyPr/>
        <a:lstStyle/>
        <a:p>
          <a:endParaRPr lang="es-ES"/>
        </a:p>
      </dgm:t>
    </dgm:pt>
    <dgm:pt modelId="{250BBB9F-235E-1C4B-A9D5-26E286ACA693}">
      <dgm:prSet custT="1"/>
      <dgm:spPr>
        <a:solidFill>
          <a:schemeClr val="accent1">
            <a:lumMod val="60000"/>
            <a:lumOff val="40000"/>
          </a:schemeClr>
        </a:solidFill>
      </dgm:spPr>
      <dgm:t>
        <a:bodyPr/>
        <a:lstStyle/>
        <a:p>
          <a:pPr>
            <a:lnSpc>
              <a:spcPts val="1100"/>
            </a:lnSpc>
          </a:pPr>
          <a:r>
            <a:rPr lang="en-US" sz="900" dirty="0">
              <a:latin typeface="Tahoma" panose="020B0604030504040204" pitchFamily="34" charset="0"/>
              <a:ea typeface="Tahoma" panose="020B0604030504040204" pitchFamily="34" charset="0"/>
              <a:cs typeface="Tahoma" panose="020B0604030504040204" pitchFamily="34" charset="0"/>
            </a:rPr>
            <a:t>SIN LEY ACCCESO A LA INFORMACIÓN PÚBLICA</a:t>
          </a:r>
        </a:p>
      </dgm:t>
    </dgm:pt>
    <dgm:pt modelId="{3691E2AC-0509-7F44-984E-D580B5AE1F4F}" type="parTrans" cxnId="{1FAA30B1-9ED0-D248-8942-CC228A792CD5}">
      <dgm:prSet/>
      <dgm:spPr/>
      <dgm:t>
        <a:bodyPr/>
        <a:lstStyle/>
        <a:p>
          <a:endParaRPr lang="es-ES"/>
        </a:p>
      </dgm:t>
    </dgm:pt>
    <dgm:pt modelId="{15A4733B-77C2-0C41-9234-E3461736D8CD}" type="sibTrans" cxnId="{1FAA30B1-9ED0-D248-8942-CC228A792CD5}">
      <dgm:prSet/>
      <dgm:spPr/>
      <dgm:t>
        <a:bodyPr/>
        <a:lstStyle/>
        <a:p>
          <a:endParaRPr lang="es-ES"/>
        </a:p>
      </dgm:t>
    </dgm:pt>
    <dgm:pt modelId="{4228F8B3-7D4C-AA46-A26C-B8DC14A5F07B}">
      <dgm:prSet custT="1"/>
      <dgm:spPr>
        <a:solidFill>
          <a:schemeClr val="accent1">
            <a:lumMod val="60000"/>
            <a:lumOff val="40000"/>
          </a:schemeClr>
        </a:solidFill>
      </dgm:spPr>
      <dgm:t>
        <a:bodyPr/>
        <a:lstStyle/>
        <a:p>
          <a:pPr>
            <a:lnSpc>
              <a:spcPts val="1100"/>
            </a:lnSpc>
          </a:pPr>
          <a:r>
            <a:rPr lang="en-US" sz="900" dirty="0">
              <a:latin typeface="Tahoma" panose="020B0604030504040204" pitchFamily="34" charset="0"/>
              <a:ea typeface="Tahoma" panose="020B0604030504040204" pitchFamily="34" charset="0"/>
              <a:cs typeface="Tahoma" panose="020B0604030504040204" pitchFamily="34" charset="0"/>
            </a:rPr>
            <a:t>AUDITORÍAS FUERA DE LA LEY</a:t>
          </a:r>
        </a:p>
      </dgm:t>
    </dgm:pt>
    <dgm:pt modelId="{8F271A9A-EBDB-D847-8FD6-9365DB7710EB}" type="parTrans" cxnId="{375BE168-7F11-A44D-B462-24EB4173CB52}">
      <dgm:prSet/>
      <dgm:spPr/>
      <dgm:t>
        <a:bodyPr/>
        <a:lstStyle/>
        <a:p>
          <a:endParaRPr lang="es-ES"/>
        </a:p>
      </dgm:t>
    </dgm:pt>
    <dgm:pt modelId="{95204D01-D018-8F41-AF02-BCEB5EF86379}" type="sibTrans" cxnId="{375BE168-7F11-A44D-B462-24EB4173CB52}">
      <dgm:prSet/>
      <dgm:spPr/>
      <dgm:t>
        <a:bodyPr/>
        <a:lstStyle/>
        <a:p>
          <a:endParaRPr lang="es-ES"/>
        </a:p>
      </dgm:t>
    </dgm:pt>
    <dgm:pt modelId="{BF2BA0CF-CDDB-D047-BF79-8600AF984C64}">
      <dgm:prSet custT="1"/>
      <dgm:spPr>
        <a:solidFill>
          <a:schemeClr val="accent1">
            <a:lumMod val="60000"/>
            <a:lumOff val="40000"/>
          </a:schemeClr>
        </a:solidFill>
      </dgm:spPr>
      <dgm:t>
        <a:bodyPr/>
        <a:lstStyle/>
        <a:p>
          <a:pPr>
            <a:lnSpc>
              <a:spcPts val="1100"/>
            </a:lnSpc>
          </a:pPr>
          <a:r>
            <a:rPr lang="en-US" sz="900" dirty="0">
              <a:latin typeface="Tahoma" panose="020B0604030504040204" pitchFamily="34" charset="0"/>
              <a:ea typeface="Tahoma" panose="020B0604030504040204" pitchFamily="34" charset="0"/>
              <a:cs typeface="Tahoma" panose="020B0604030504040204" pitchFamily="34" charset="0"/>
            </a:rPr>
            <a:t>SIN DIGITALIZACIÓN DE PROCESOS </a:t>
          </a:r>
        </a:p>
      </dgm:t>
    </dgm:pt>
    <dgm:pt modelId="{D2672EC8-2C6C-6648-9BF1-7D09418E6CBA}" type="parTrans" cxnId="{368321CA-15F4-2F44-B917-141BD8B07802}">
      <dgm:prSet/>
      <dgm:spPr/>
      <dgm:t>
        <a:bodyPr/>
        <a:lstStyle/>
        <a:p>
          <a:endParaRPr lang="es-ES"/>
        </a:p>
      </dgm:t>
    </dgm:pt>
    <dgm:pt modelId="{D0DBB381-34E7-F049-8624-F5297237C775}" type="sibTrans" cxnId="{368321CA-15F4-2F44-B917-141BD8B07802}">
      <dgm:prSet/>
      <dgm:spPr/>
      <dgm:t>
        <a:bodyPr/>
        <a:lstStyle/>
        <a:p>
          <a:endParaRPr lang="es-ES"/>
        </a:p>
      </dgm:t>
    </dgm:pt>
    <dgm:pt modelId="{C06F09EC-8EFE-0B44-86EE-F4CFDFFC57FE}">
      <dgm:prSet custT="1"/>
      <dgm:spPr>
        <a:solidFill>
          <a:schemeClr val="accent1">
            <a:lumMod val="60000"/>
            <a:lumOff val="40000"/>
          </a:schemeClr>
        </a:solidFill>
      </dgm:spPr>
      <dgm:t>
        <a:bodyPr/>
        <a:lstStyle/>
        <a:p>
          <a:pPr>
            <a:lnSpc>
              <a:spcPts val="1100"/>
            </a:lnSpc>
          </a:pPr>
          <a:r>
            <a:rPr lang="en-US" sz="900" dirty="0">
              <a:latin typeface="Tahoma" panose="020B0604030504040204" pitchFamily="34" charset="0"/>
              <a:ea typeface="Tahoma" panose="020B0604030504040204" pitchFamily="34" charset="0"/>
              <a:cs typeface="Tahoma" panose="020B0604030504040204" pitchFamily="34" charset="0"/>
            </a:rPr>
            <a:t>PRESUPUESTO DEFINE PODER EJECUTIVO</a:t>
          </a:r>
        </a:p>
      </dgm:t>
    </dgm:pt>
    <dgm:pt modelId="{ADAB55A5-A781-1F41-A6EF-B2131B842651}" type="parTrans" cxnId="{AF8D7585-662F-A34E-9F0C-CDB2B36FF342}">
      <dgm:prSet/>
      <dgm:spPr/>
      <dgm:t>
        <a:bodyPr/>
        <a:lstStyle/>
        <a:p>
          <a:endParaRPr lang="es-ES"/>
        </a:p>
      </dgm:t>
    </dgm:pt>
    <dgm:pt modelId="{9AA40E10-0CE0-2C4E-9382-4BD1C0433853}" type="sibTrans" cxnId="{AF8D7585-662F-A34E-9F0C-CDB2B36FF342}">
      <dgm:prSet/>
      <dgm:spPr/>
      <dgm:t>
        <a:bodyPr/>
        <a:lstStyle/>
        <a:p>
          <a:endParaRPr lang="es-ES"/>
        </a:p>
      </dgm:t>
    </dgm:pt>
    <dgm:pt modelId="{8A187F23-E477-A34B-87EC-0DE8137FB269}">
      <dgm:prSet custT="1"/>
      <dgm:spPr>
        <a:solidFill>
          <a:schemeClr val="accent1">
            <a:lumMod val="60000"/>
            <a:lumOff val="40000"/>
          </a:schemeClr>
        </a:solidFill>
      </dgm:spPr>
      <dgm:t>
        <a:bodyPr/>
        <a:lstStyle/>
        <a:p>
          <a:pPr>
            <a:lnSpc>
              <a:spcPts val="1100"/>
            </a:lnSpc>
          </a:pPr>
          <a:r>
            <a:rPr lang="en-US" sz="900" dirty="0">
              <a:latin typeface="Tahoma" panose="020B0604030504040204" pitchFamily="34" charset="0"/>
              <a:ea typeface="Tahoma" panose="020B0604030504040204" pitchFamily="34" charset="0"/>
              <a:cs typeface="Tahoma" panose="020B0604030504040204" pitchFamily="34" charset="0"/>
            </a:rPr>
            <a:t>SIN PRESUPUESTO POR PROGRAMAS </a:t>
          </a:r>
        </a:p>
      </dgm:t>
    </dgm:pt>
    <dgm:pt modelId="{E9916BAD-E6BA-5545-B51D-15B430855378}" type="parTrans" cxnId="{8DDFE377-8054-6A43-A551-E194EEC57F40}">
      <dgm:prSet/>
      <dgm:spPr/>
      <dgm:t>
        <a:bodyPr/>
        <a:lstStyle/>
        <a:p>
          <a:endParaRPr lang="es-ES"/>
        </a:p>
      </dgm:t>
    </dgm:pt>
    <dgm:pt modelId="{A06D0441-5C80-8F40-9CA0-0B3061BDB3C5}" type="sibTrans" cxnId="{8DDFE377-8054-6A43-A551-E194EEC57F40}">
      <dgm:prSet/>
      <dgm:spPr/>
      <dgm:t>
        <a:bodyPr/>
        <a:lstStyle/>
        <a:p>
          <a:endParaRPr lang="es-ES"/>
        </a:p>
      </dgm:t>
    </dgm:pt>
    <dgm:pt modelId="{9B7BB726-1452-C447-BE3E-5649F441CA6B}">
      <dgm:prSet custT="1"/>
      <dgm:spPr>
        <a:solidFill>
          <a:schemeClr val="accent1">
            <a:lumMod val="60000"/>
            <a:lumOff val="40000"/>
          </a:schemeClr>
        </a:solidFill>
      </dgm:spPr>
      <dgm:t>
        <a:bodyPr/>
        <a:lstStyle/>
        <a:p>
          <a:pPr>
            <a:lnSpc>
              <a:spcPts val="1100"/>
            </a:lnSpc>
          </a:pPr>
          <a:r>
            <a:rPr lang="en-US" sz="900" dirty="0">
              <a:latin typeface="Tahoma" panose="020B0604030504040204" pitchFamily="34" charset="0"/>
              <a:ea typeface="Tahoma" panose="020B0604030504040204" pitchFamily="34" charset="0"/>
              <a:cs typeface="Tahoma" panose="020B0604030504040204" pitchFamily="34" charset="0"/>
            </a:rPr>
            <a:t>PROCEDIMIENTOS SIN PARÁMETROS DE I.ARTICIAL</a:t>
          </a:r>
        </a:p>
      </dgm:t>
    </dgm:pt>
    <dgm:pt modelId="{A2DD7C56-5761-DC42-9BFE-470568A36809}" type="parTrans" cxnId="{389AC48A-B31C-2B47-B37A-80A990AC0197}">
      <dgm:prSet/>
      <dgm:spPr/>
      <dgm:t>
        <a:bodyPr/>
        <a:lstStyle/>
        <a:p>
          <a:endParaRPr lang="es-ES"/>
        </a:p>
      </dgm:t>
    </dgm:pt>
    <dgm:pt modelId="{6D843364-9B09-664E-903C-C65916D53C45}" type="sibTrans" cxnId="{389AC48A-B31C-2B47-B37A-80A990AC0197}">
      <dgm:prSet/>
      <dgm:spPr/>
      <dgm:t>
        <a:bodyPr/>
        <a:lstStyle/>
        <a:p>
          <a:endParaRPr lang="es-ES"/>
        </a:p>
      </dgm:t>
    </dgm:pt>
    <dgm:pt modelId="{EB03EC41-8E2C-8447-B535-C0DA733C6622}">
      <dgm:prSet/>
      <dgm:spPr>
        <a:solidFill>
          <a:schemeClr val="accent1"/>
        </a:solidFill>
      </dgm:spPr>
      <dgm:t>
        <a:bodyPr/>
        <a:lstStyle/>
        <a:p>
          <a:pPr>
            <a:lnSpc>
              <a:spcPct val="90000"/>
            </a:lnSpc>
          </a:pPr>
          <a:endParaRPr lang="en-US" sz="500" dirty="0">
            <a:latin typeface="Times New Roman" panose="02020603050405020304" pitchFamily="18" charset="0"/>
            <a:cs typeface="Times New Roman" panose="02020603050405020304" pitchFamily="18" charset="0"/>
          </a:endParaRPr>
        </a:p>
      </dgm:t>
    </dgm:pt>
    <dgm:pt modelId="{E91CCCF7-FE42-654B-A1FC-5881475972C6}" type="parTrans" cxnId="{7B93116C-61AE-2D45-AD80-3F3845077179}">
      <dgm:prSet/>
      <dgm:spPr/>
      <dgm:t>
        <a:bodyPr/>
        <a:lstStyle/>
        <a:p>
          <a:endParaRPr lang="es-ES"/>
        </a:p>
      </dgm:t>
    </dgm:pt>
    <dgm:pt modelId="{6FE31782-67AC-6547-BFDE-F1BC37990231}" type="sibTrans" cxnId="{7B93116C-61AE-2D45-AD80-3F3845077179}">
      <dgm:prSet/>
      <dgm:spPr/>
      <dgm:t>
        <a:bodyPr/>
        <a:lstStyle/>
        <a:p>
          <a:endParaRPr lang="es-ES"/>
        </a:p>
      </dgm:t>
    </dgm:pt>
    <dgm:pt modelId="{67C024C4-13CE-3440-BE70-8D81E3F002B9}">
      <dgm:prSet/>
      <dgm:spPr>
        <a:solidFill>
          <a:schemeClr val="accent1"/>
        </a:solidFill>
      </dgm:spPr>
      <dgm:t>
        <a:bodyPr/>
        <a:lstStyle/>
        <a:p>
          <a:pPr>
            <a:lnSpc>
              <a:spcPts val="1100"/>
            </a:lnSpc>
          </a:pPr>
          <a:endParaRPr lang="en-US" sz="500">
            <a:latin typeface="Tahoma" panose="020B0604030504040204" pitchFamily="34" charset="0"/>
            <a:ea typeface="Tahoma" panose="020B0604030504040204" pitchFamily="34" charset="0"/>
            <a:cs typeface="Tahoma" panose="020B0604030504040204" pitchFamily="34" charset="0"/>
          </a:endParaRPr>
        </a:p>
      </dgm:t>
    </dgm:pt>
    <dgm:pt modelId="{78FF9D67-8D38-7D45-B6E3-1E7C33AAABA2}" type="parTrans" cxnId="{F216ECD7-E2CC-174B-872E-37989F4F0E22}">
      <dgm:prSet/>
      <dgm:spPr/>
      <dgm:t>
        <a:bodyPr/>
        <a:lstStyle/>
        <a:p>
          <a:endParaRPr lang="es-ES"/>
        </a:p>
      </dgm:t>
    </dgm:pt>
    <dgm:pt modelId="{F7FEF3E2-9771-F74B-8D17-0CC6BC304D18}" type="sibTrans" cxnId="{F216ECD7-E2CC-174B-872E-37989F4F0E22}">
      <dgm:prSet/>
      <dgm:spPr/>
      <dgm:t>
        <a:bodyPr/>
        <a:lstStyle/>
        <a:p>
          <a:endParaRPr lang="es-ES"/>
        </a:p>
      </dgm:t>
    </dgm:pt>
    <dgm:pt modelId="{C89F6AD8-47DA-3042-9DDE-11371362DFCF}">
      <dgm:prSet custT="1"/>
      <dgm:spPr>
        <a:solidFill>
          <a:schemeClr val="accent1"/>
        </a:solidFill>
      </dgm:spPr>
      <dgm:t>
        <a:bodyPr/>
        <a:lstStyle/>
        <a:p>
          <a:pPr>
            <a:lnSpc>
              <a:spcPts val="1100"/>
            </a:lnSpc>
          </a:pPr>
          <a:r>
            <a:rPr lang="en-US" sz="900" dirty="0">
              <a:latin typeface="Tahoma" panose="020B0604030504040204" pitchFamily="34" charset="0"/>
              <a:ea typeface="Tahoma" panose="020B0604030504040204" pitchFamily="34" charset="0"/>
              <a:cs typeface="Tahoma" panose="020B0604030504040204" pitchFamily="34" charset="0"/>
            </a:rPr>
            <a:t>ELABORACIÓN  DE PRINCIPIOS RECTORES DE AUDITORÍA</a:t>
          </a:r>
        </a:p>
      </dgm:t>
    </dgm:pt>
    <dgm:pt modelId="{0B3F6693-5D6E-7348-9D7C-B1DEF782D6CD}" type="parTrans" cxnId="{0B50D074-359E-2146-8951-484EB9E20845}">
      <dgm:prSet/>
      <dgm:spPr/>
      <dgm:t>
        <a:bodyPr/>
        <a:lstStyle/>
        <a:p>
          <a:endParaRPr lang="es-ES"/>
        </a:p>
      </dgm:t>
    </dgm:pt>
    <dgm:pt modelId="{145346C2-BCE9-6843-871A-75F2CB0E9E64}" type="sibTrans" cxnId="{0B50D074-359E-2146-8951-484EB9E20845}">
      <dgm:prSet/>
      <dgm:spPr/>
      <dgm:t>
        <a:bodyPr/>
        <a:lstStyle/>
        <a:p>
          <a:endParaRPr lang="es-ES"/>
        </a:p>
      </dgm:t>
    </dgm:pt>
    <dgm:pt modelId="{F1702862-3C46-C244-BE2C-C26A770BAFB9}">
      <dgm:prSet custT="1"/>
      <dgm:spPr>
        <a:solidFill>
          <a:schemeClr val="accent1"/>
        </a:solidFill>
      </dgm:spPr>
      <dgm:t>
        <a:bodyPr/>
        <a:lstStyle/>
        <a:p>
          <a:pPr>
            <a:lnSpc>
              <a:spcPts val="1100"/>
            </a:lnSpc>
          </a:pPr>
          <a:endParaRPr lang="en-US" sz="900" dirty="0">
            <a:latin typeface="Tahoma" panose="020B0604030504040204" pitchFamily="34" charset="0"/>
            <a:ea typeface="Tahoma" panose="020B0604030504040204" pitchFamily="34" charset="0"/>
            <a:cs typeface="Tahoma" panose="020B0604030504040204" pitchFamily="34" charset="0"/>
          </a:endParaRPr>
        </a:p>
      </dgm:t>
    </dgm:pt>
    <dgm:pt modelId="{CE106A1F-7326-9A46-8EF7-9B77FC36E0C3}" type="parTrans" cxnId="{166834F3-FC4F-8F44-8D1A-B4C69331B802}">
      <dgm:prSet/>
      <dgm:spPr/>
      <dgm:t>
        <a:bodyPr/>
        <a:lstStyle/>
        <a:p>
          <a:endParaRPr lang="es-ES"/>
        </a:p>
      </dgm:t>
    </dgm:pt>
    <dgm:pt modelId="{6EA226C0-818A-D046-BB64-55312BCF9600}" type="sibTrans" cxnId="{166834F3-FC4F-8F44-8D1A-B4C69331B802}">
      <dgm:prSet/>
      <dgm:spPr/>
      <dgm:t>
        <a:bodyPr/>
        <a:lstStyle/>
        <a:p>
          <a:endParaRPr lang="es-ES"/>
        </a:p>
      </dgm:t>
    </dgm:pt>
    <dgm:pt modelId="{C3B30035-169F-114C-BADE-ADD8601E970D}">
      <dgm:prSet/>
      <dgm:spPr>
        <a:solidFill>
          <a:schemeClr val="accent1"/>
        </a:solidFill>
      </dgm:spPr>
      <dgm:t>
        <a:bodyPr/>
        <a:lstStyle/>
        <a:p>
          <a:pPr>
            <a:lnSpc>
              <a:spcPts val="1100"/>
            </a:lnSpc>
          </a:pPr>
          <a:endParaRPr lang="en-US" sz="500" dirty="0">
            <a:latin typeface="Tahoma" panose="020B0604030504040204" pitchFamily="34" charset="0"/>
            <a:ea typeface="Tahoma" panose="020B0604030504040204" pitchFamily="34" charset="0"/>
            <a:cs typeface="Tahoma" panose="020B0604030504040204" pitchFamily="34" charset="0"/>
          </a:endParaRPr>
        </a:p>
      </dgm:t>
    </dgm:pt>
    <dgm:pt modelId="{EC52DDEA-0F28-B249-BC49-7FCE144BDBC3}" type="parTrans" cxnId="{442A63E3-AECA-9F45-97FC-3DF378BC3461}">
      <dgm:prSet/>
      <dgm:spPr/>
      <dgm:t>
        <a:bodyPr/>
        <a:lstStyle/>
        <a:p>
          <a:endParaRPr lang="es-ES"/>
        </a:p>
      </dgm:t>
    </dgm:pt>
    <dgm:pt modelId="{5EA40132-7ED6-4042-8B79-FDE3596DF834}" type="sibTrans" cxnId="{442A63E3-AECA-9F45-97FC-3DF378BC3461}">
      <dgm:prSet/>
      <dgm:spPr/>
      <dgm:t>
        <a:bodyPr/>
        <a:lstStyle/>
        <a:p>
          <a:endParaRPr lang="es-ES"/>
        </a:p>
      </dgm:t>
    </dgm:pt>
    <dgm:pt modelId="{A99664D8-DB56-1F40-9F11-FEABA2C69E08}">
      <dgm:prSet custT="1"/>
      <dgm:spPr>
        <a:solidFill>
          <a:schemeClr val="accent1"/>
        </a:solidFill>
      </dgm:spPr>
      <dgm:t>
        <a:bodyPr/>
        <a:lstStyle/>
        <a:p>
          <a:pPr>
            <a:lnSpc>
              <a:spcPts val="1100"/>
            </a:lnSpc>
          </a:pPr>
          <a:endParaRPr lang="en-US" sz="900" dirty="0">
            <a:latin typeface="Tahoma" panose="020B0604030504040204" pitchFamily="34" charset="0"/>
            <a:ea typeface="Tahoma" panose="020B0604030504040204" pitchFamily="34" charset="0"/>
            <a:cs typeface="Tahoma" panose="020B0604030504040204" pitchFamily="34" charset="0"/>
          </a:endParaRPr>
        </a:p>
      </dgm:t>
    </dgm:pt>
    <dgm:pt modelId="{B8673B6F-9076-FE4A-A7ED-C0391F7C8957}" type="parTrans" cxnId="{926FB08E-C727-F947-AA36-E0D5CCA5667A}">
      <dgm:prSet/>
      <dgm:spPr/>
      <dgm:t>
        <a:bodyPr/>
        <a:lstStyle/>
        <a:p>
          <a:endParaRPr lang="es-ES"/>
        </a:p>
      </dgm:t>
    </dgm:pt>
    <dgm:pt modelId="{0A766C3C-BFC9-534D-9A7C-9FA75DA04970}" type="sibTrans" cxnId="{926FB08E-C727-F947-AA36-E0D5CCA5667A}">
      <dgm:prSet/>
      <dgm:spPr/>
      <dgm:t>
        <a:bodyPr/>
        <a:lstStyle/>
        <a:p>
          <a:endParaRPr lang="es-ES"/>
        </a:p>
      </dgm:t>
    </dgm:pt>
    <dgm:pt modelId="{2ECCD32A-41F1-9C4D-AF7C-6854013641B4}">
      <dgm:prSet custT="1"/>
      <dgm:spPr>
        <a:solidFill>
          <a:schemeClr val="accent1"/>
        </a:solidFill>
      </dgm:spPr>
      <dgm:t>
        <a:bodyPr/>
        <a:lstStyle/>
        <a:p>
          <a:pPr>
            <a:lnSpc>
              <a:spcPts val="1100"/>
            </a:lnSpc>
          </a:pPr>
          <a:r>
            <a:rPr lang="en-US" sz="900" dirty="0">
              <a:latin typeface="Tahoma" panose="020B0604030504040204" pitchFamily="34" charset="0"/>
              <a:ea typeface="Tahoma" panose="020B0604030504040204" pitchFamily="34" charset="0"/>
              <a:cs typeface="Tahoma" panose="020B0604030504040204" pitchFamily="34" charset="0"/>
            </a:rPr>
            <a:t>MODIFICACIÓN DE LA LEY  DEL TdeC</a:t>
          </a:r>
        </a:p>
      </dgm:t>
    </dgm:pt>
    <dgm:pt modelId="{A34C8C49-E2FF-0949-B55B-D73B7872E9CC}" type="parTrans" cxnId="{AC9B9E42-18C5-1143-B21D-FA167B408598}">
      <dgm:prSet/>
      <dgm:spPr/>
      <dgm:t>
        <a:bodyPr/>
        <a:lstStyle/>
        <a:p>
          <a:endParaRPr lang="es-ES"/>
        </a:p>
      </dgm:t>
    </dgm:pt>
    <dgm:pt modelId="{BF5BB238-6C8B-3849-AE6D-5A112097E2B1}" type="sibTrans" cxnId="{AC9B9E42-18C5-1143-B21D-FA167B408598}">
      <dgm:prSet/>
      <dgm:spPr/>
      <dgm:t>
        <a:bodyPr/>
        <a:lstStyle/>
        <a:p>
          <a:endParaRPr lang="es-ES"/>
        </a:p>
      </dgm:t>
    </dgm:pt>
    <dgm:pt modelId="{469B3A48-2603-F648-8322-85ABCF76FBFC}">
      <dgm:prSet custT="1"/>
      <dgm:spPr>
        <a:solidFill>
          <a:schemeClr val="accent1"/>
        </a:solidFill>
      </dgm:spPr>
      <dgm:t>
        <a:bodyPr/>
        <a:lstStyle/>
        <a:p>
          <a:pPr>
            <a:lnSpc>
              <a:spcPts val="1100"/>
            </a:lnSpc>
          </a:pPr>
          <a:r>
            <a:rPr lang="en-US" sz="900" dirty="0">
              <a:latin typeface="Tahoma" panose="020B0604030504040204" pitchFamily="34" charset="0"/>
              <a:ea typeface="Tahoma" panose="020B0604030504040204" pitchFamily="34" charset="0"/>
              <a:cs typeface="Tahoma" panose="020B0604030504040204" pitchFamily="34" charset="0"/>
            </a:rPr>
            <a:t>OBSERVATORIO DE PP</a:t>
          </a:r>
        </a:p>
      </dgm:t>
    </dgm:pt>
    <dgm:pt modelId="{A1C9E594-0FFD-3145-AC89-C98B6679CF15}" type="parTrans" cxnId="{3836FE21-4C85-2249-A55D-14E54F6FD0A2}">
      <dgm:prSet/>
      <dgm:spPr/>
      <dgm:t>
        <a:bodyPr/>
        <a:lstStyle/>
        <a:p>
          <a:endParaRPr lang="es-ES"/>
        </a:p>
      </dgm:t>
    </dgm:pt>
    <dgm:pt modelId="{A25D4BB7-254F-E446-897B-1997BB1C27C9}" type="sibTrans" cxnId="{3836FE21-4C85-2249-A55D-14E54F6FD0A2}">
      <dgm:prSet/>
      <dgm:spPr/>
      <dgm:t>
        <a:bodyPr/>
        <a:lstStyle/>
        <a:p>
          <a:endParaRPr lang="es-ES"/>
        </a:p>
      </dgm:t>
    </dgm:pt>
    <dgm:pt modelId="{E67EE7DD-DE9F-C542-ABF5-82C6EC9A3F43}">
      <dgm:prSet custT="1"/>
      <dgm:spPr>
        <a:solidFill>
          <a:schemeClr val="accent1"/>
        </a:solidFill>
      </dgm:spPr>
      <dgm:t>
        <a:bodyPr/>
        <a:lstStyle/>
        <a:p>
          <a:pPr>
            <a:lnSpc>
              <a:spcPts val="1100"/>
            </a:lnSpc>
          </a:pPr>
          <a:endParaRPr lang="en-US" sz="900" dirty="0">
            <a:latin typeface="Tahoma" panose="020B0604030504040204" pitchFamily="34" charset="0"/>
            <a:ea typeface="Tahoma" panose="020B0604030504040204" pitchFamily="34" charset="0"/>
            <a:cs typeface="Tahoma" panose="020B0604030504040204" pitchFamily="34" charset="0"/>
          </a:endParaRPr>
        </a:p>
      </dgm:t>
    </dgm:pt>
    <dgm:pt modelId="{514DEDE0-5153-7D41-B3F4-C8A66EEFB115}" type="parTrans" cxnId="{7A9632F7-589D-544E-8E82-B9255701EAF1}">
      <dgm:prSet/>
      <dgm:spPr/>
      <dgm:t>
        <a:bodyPr/>
        <a:lstStyle/>
        <a:p>
          <a:endParaRPr lang="es-ES"/>
        </a:p>
      </dgm:t>
    </dgm:pt>
    <dgm:pt modelId="{3AA10318-5044-1A40-93DF-E0CE74DB62F4}" type="sibTrans" cxnId="{7A9632F7-589D-544E-8E82-B9255701EAF1}">
      <dgm:prSet/>
      <dgm:spPr/>
      <dgm:t>
        <a:bodyPr/>
        <a:lstStyle/>
        <a:p>
          <a:endParaRPr lang="es-ES"/>
        </a:p>
      </dgm:t>
    </dgm:pt>
    <dgm:pt modelId="{6514C9B4-1DF3-B344-8B45-28DEBF218422}">
      <dgm:prSet custT="1"/>
      <dgm:spPr>
        <a:solidFill>
          <a:schemeClr val="accent1"/>
        </a:solidFill>
      </dgm:spPr>
      <dgm:t>
        <a:bodyPr/>
        <a:lstStyle/>
        <a:p>
          <a:pPr>
            <a:lnSpc>
              <a:spcPts val="1100"/>
            </a:lnSpc>
          </a:pPr>
          <a:r>
            <a:rPr lang="en-US" sz="900" dirty="0">
              <a:latin typeface="Tahoma" panose="020B0604030504040204" pitchFamily="34" charset="0"/>
              <a:ea typeface="Tahoma" panose="020B0604030504040204" pitchFamily="34" charset="0"/>
              <a:cs typeface="Tahoma" panose="020B0604030504040204" pitchFamily="34" charset="0"/>
            </a:rPr>
            <a:t>FUNCIONALIDAD CON  TRANSPARENCIA ACTIVA Y PASIVA</a:t>
          </a:r>
        </a:p>
      </dgm:t>
    </dgm:pt>
    <dgm:pt modelId="{C2FCAB18-4778-2943-976E-B530877AA931}" type="parTrans" cxnId="{3271A21A-3D4A-D943-856F-22C2A608FCD6}">
      <dgm:prSet/>
      <dgm:spPr/>
      <dgm:t>
        <a:bodyPr/>
        <a:lstStyle/>
        <a:p>
          <a:endParaRPr lang="es-ES"/>
        </a:p>
      </dgm:t>
    </dgm:pt>
    <dgm:pt modelId="{5FCBAF6B-7145-7749-89E6-41C94ADDC46F}" type="sibTrans" cxnId="{3271A21A-3D4A-D943-856F-22C2A608FCD6}">
      <dgm:prSet/>
      <dgm:spPr/>
      <dgm:t>
        <a:bodyPr/>
        <a:lstStyle/>
        <a:p>
          <a:endParaRPr lang="es-ES"/>
        </a:p>
      </dgm:t>
    </dgm:pt>
    <dgm:pt modelId="{4C954BA3-9E2C-7246-A7F4-0EE4AAF139E0}">
      <dgm:prSet custT="1"/>
      <dgm:spPr>
        <a:solidFill>
          <a:schemeClr val="accent1"/>
        </a:solidFill>
      </dgm:spPr>
      <dgm:t>
        <a:bodyPr/>
        <a:lstStyle/>
        <a:p>
          <a:pPr>
            <a:lnSpc>
              <a:spcPts val="1100"/>
            </a:lnSpc>
          </a:pPr>
          <a:r>
            <a:rPr lang="en-US" sz="900" dirty="0">
              <a:latin typeface="Tahoma" panose="020B0604030504040204" pitchFamily="34" charset="0"/>
              <a:ea typeface="Tahoma" panose="020B0604030504040204" pitchFamily="34" charset="0"/>
              <a:cs typeface="Tahoma" panose="020B0604030504040204" pitchFamily="34" charset="0"/>
            </a:rPr>
            <a:t>AUDITORIA CON LA MIRADA EN LOS ODS</a:t>
          </a:r>
        </a:p>
      </dgm:t>
    </dgm:pt>
    <dgm:pt modelId="{A50FE8C1-E611-1C47-8C9F-D45950885B35}" type="parTrans" cxnId="{79B3607D-F391-6B40-8531-701D2AF64BCA}">
      <dgm:prSet/>
      <dgm:spPr/>
      <dgm:t>
        <a:bodyPr/>
        <a:lstStyle/>
        <a:p>
          <a:endParaRPr lang="es-ES"/>
        </a:p>
      </dgm:t>
    </dgm:pt>
    <dgm:pt modelId="{262AD096-F9D5-DC4A-8FAD-B12B0051EC03}" type="sibTrans" cxnId="{79B3607D-F391-6B40-8531-701D2AF64BCA}">
      <dgm:prSet/>
      <dgm:spPr/>
      <dgm:t>
        <a:bodyPr/>
        <a:lstStyle/>
        <a:p>
          <a:endParaRPr lang="es-ES"/>
        </a:p>
      </dgm:t>
    </dgm:pt>
    <dgm:pt modelId="{52087EE6-3F56-2443-AFA5-58C667E53ED8}">
      <dgm:prSet custT="1"/>
      <dgm:spPr>
        <a:solidFill>
          <a:schemeClr val="accent1"/>
        </a:solidFill>
      </dgm:spPr>
      <dgm:t>
        <a:bodyPr/>
        <a:lstStyle/>
        <a:p>
          <a:pPr>
            <a:lnSpc>
              <a:spcPts val="1100"/>
            </a:lnSpc>
          </a:pPr>
          <a:endParaRPr lang="en-US" sz="900" dirty="0">
            <a:latin typeface="Tahoma" panose="020B0604030504040204" pitchFamily="34" charset="0"/>
            <a:ea typeface="Tahoma" panose="020B0604030504040204" pitchFamily="34" charset="0"/>
            <a:cs typeface="Tahoma" panose="020B0604030504040204" pitchFamily="34" charset="0"/>
          </a:endParaRPr>
        </a:p>
      </dgm:t>
    </dgm:pt>
    <dgm:pt modelId="{C6102744-0E1C-2E4F-86EC-0A43555805B3}" type="parTrans" cxnId="{AB4817F6-4D3B-1048-9375-E5B80C3A7796}">
      <dgm:prSet/>
      <dgm:spPr/>
      <dgm:t>
        <a:bodyPr/>
        <a:lstStyle/>
        <a:p>
          <a:endParaRPr lang="es-ES"/>
        </a:p>
      </dgm:t>
    </dgm:pt>
    <dgm:pt modelId="{5D0767B1-C39A-5548-8CF8-181F6E588D93}" type="sibTrans" cxnId="{AB4817F6-4D3B-1048-9375-E5B80C3A7796}">
      <dgm:prSet/>
      <dgm:spPr/>
      <dgm:t>
        <a:bodyPr/>
        <a:lstStyle/>
        <a:p>
          <a:endParaRPr lang="es-ES"/>
        </a:p>
      </dgm:t>
    </dgm:pt>
    <dgm:pt modelId="{B239423F-26A7-D74A-B064-200E35A7FFCA}">
      <dgm:prSet custT="1"/>
      <dgm:spPr>
        <a:solidFill>
          <a:schemeClr val="accent1">
            <a:lumMod val="60000"/>
            <a:lumOff val="40000"/>
          </a:schemeClr>
        </a:solidFill>
      </dgm:spPr>
      <dgm:t>
        <a:bodyPr/>
        <a:lstStyle/>
        <a:p>
          <a:pPr>
            <a:lnSpc>
              <a:spcPts val="1100"/>
            </a:lnSpc>
          </a:pPr>
          <a:r>
            <a:rPr lang="es-AR" sz="900" dirty="0">
              <a:latin typeface="Tahoma" panose="020B0604030504040204" pitchFamily="34" charset="0"/>
              <a:ea typeface="Tahoma" panose="020B0604030504040204" pitchFamily="34" charset="0"/>
              <a:cs typeface="Tahoma" panose="020B0604030504040204" pitchFamily="34" charset="0"/>
            </a:rPr>
            <a:t>-FALTA DE CONFIANZA E INTOLERANCIA POR PARTE DEL CIUDADANO HACIA LA ADMINISTRACIÓN</a:t>
          </a:r>
          <a:endParaRPr lang="en-US" sz="900" dirty="0">
            <a:latin typeface="Tahoma" panose="020B0604030504040204" pitchFamily="34" charset="0"/>
            <a:ea typeface="Tahoma" panose="020B0604030504040204" pitchFamily="34" charset="0"/>
            <a:cs typeface="Tahoma" panose="020B0604030504040204" pitchFamily="34" charset="0"/>
          </a:endParaRPr>
        </a:p>
      </dgm:t>
    </dgm:pt>
    <dgm:pt modelId="{60DCE752-451C-674B-8FD0-5683EFABB357}" type="parTrans" cxnId="{E4DF6C72-5218-584D-8E38-FF45A7C29531}">
      <dgm:prSet/>
      <dgm:spPr/>
      <dgm:t>
        <a:bodyPr/>
        <a:lstStyle/>
        <a:p>
          <a:endParaRPr lang="es-ES"/>
        </a:p>
      </dgm:t>
    </dgm:pt>
    <dgm:pt modelId="{739EB032-DD75-CF4E-AF7B-5619DA535EAA}" type="sibTrans" cxnId="{E4DF6C72-5218-584D-8E38-FF45A7C29531}">
      <dgm:prSet/>
      <dgm:spPr/>
      <dgm:t>
        <a:bodyPr/>
        <a:lstStyle/>
        <a:p>
          <a:endParaRPr lang="es-ES"/>
        </a:p>
      </dgm:t>
    </dgm:pt>
    <dgm:pt modelId="{2793EF26-08BF-FD41-8054-5EA6954C0564}">
      <dgm:prSet/>
      <dgm:spPr>
        <a:solidFill>
          <a:schemeClr val="accent1">
            <a:lumMod val="60000"/>
            <a:lumOff val="40000"/>
          </a:schemeClr>
        </a:solidFill>
      </dgm:spPr>
      <dgm:t>
        <a:bodyPr/>
        <a:lstStyle/>
        <a:p>
          <a:pPr>
            <a:lnSpc>
              <a:spcPct val="90000"/>
            </a:lnSpc>
          </a:pPr>
          <a:endParaRPr lang="en-US" sz="1000" dirty="0">
            <a:latin typeface="Times New Roman" panose="02020603050405020304" pitchFamily="18" charset="0"/>
            <a:cs typeface="Times New Roman" panose="02020603050405020304" pitchFamily="18" charset="0"/>
          </a:endParaRPr>
        </a:p>
      </dgm:t>
    </dgm:pt>
    <dgm:pt modelId="{0D2E084D-6020-A945-B9F1-4C9E7F63D6D5}" type="parTrans" cxnId="{7FE0A281-543D-5243-A5E6-57593FA98D14}">
      <dgm:prSet/>
      <dgm:spPr/>
      <dgm:t>
        <a:bodyPr/>
        <a:lstStyle/>
        <a:p>
          <a:endParaRPr lang="es-ES"/>
        </a:p>
      </dgm:t>
    </dgm:pt>
    <dgm:pt modelId="{E2999556-3A0C-1549-9F44-F26228165D2C}" type="sibTrans" cxnId="{7FE0A281-543D-5243-A5E6-57593FA98D14}">
      <dgm:prSet/>
      <dgm:spPr/>
      <dgm:t>
        <a:bodyPr/>
        <a:lstStyle/>
        <a:p>
          <a:endParaRPr lang="es-ES"/>
        </a:p>
      </dgm:t>
    </dgm:pt>
    <dgm:pt modelId="{DB266905-5C3A-2A4D-9ABD-3D2F8315D265}">
      <dgm:prSet custT="1"/>
      <dgm:spPr>
        <a:solidFill>
          <a:schemeClr val="accent1">
            <a:lumMod val="60000"/>
            <a:lumOff val="40000"/>
          </a:schemeClr>
        </a:solidFill>
      </dgm:spPr>
      <dgm:t>
        <a:bodyPr/>
        <a:lstStyle/>
        <a:p>
          <a:pPr>
            <a:lnSpc>
              <a:spcPts val="1100"/>
            </a:lnSpc>
          </a:pPr>
          <a:endParaRPr lang="en-US" sz="900" dirty="0">
            <a:latin typeface="Tahoma" panose="020B0604030504040204" pitchFamily="34" charset="0"/>
            <a:ea typeface="Tahoma" panose="020B0604030504040204" pitchFamily="34" charset="0"/>
            <a:cs typeface="Tahoma" panose="020B0604030504040204" pitchFamily="34" charset="0"/>
          </a:endParaRPr>
        </a:p>
      </dgm:t>
    </dgm:pt>
    <dgm:pt modelId="{03D64D34-9760-6B42-8A6F-39052B4A19B8}" type="parTrans" cxnId="{9293D47F-16A8-624D-B281-A99DC6320E23}">
      <dgm:prSet/>
      <dgm:spPr/>
      <dgm:t>
        <a:bodyPr/>
        <a:lstStyle/>
        <a:p>
          <a:endParaRPr lang="es-ES"/>
        </a:p>
      </dgm:t>
    </dgm:pt>
    <dgm:pt modelId="{CFF9EFBE-7409-C84C-815B-4501AF6CB4BA}" type="sibTrans" cxnId="{9293D47F-16A8-624D-B281-A99DC6320E23}">
      <dgm:prSet/>
      <dgm:spPr/>
      <dgm:t>
        <a:bodyPr/>
        <a:lstStyle/>
        <a:p>
          <a:endParaRPr lang="es-ES"/>
        </a:p>
      </dgm:t>
    </dgm:pt>
    <dgm:pt modelId="{9E0087F1-20C1-D442-BBF7-8EEDE770FF1E}">
      <dgm:prSet/>
      <dgm:spPr>
        <a:solidFill>
          <a:schemeClr val="accent1">
            <a:lumMod val="60000"/>
            <a:lumOff val="40000"/>
          </a:schemeClr>
        </a:solidFill>
      </dgm:spPr>
      <dgm:t>
        <a:bodyPr/>
        <a:lstStyle/>
        <a:p>
          <a:pPr>
            <a:lnSpc>
              <a:spcPct val="90000"/>
            </a:lnSpc>
          </a:pPr>
          <a:endParaRPr lang="en-US" sz="1000" dirty="0">
            <a:latin typeface="Times New Roman" panose="02020603050405020304" pitchFamily="18" charset="0"/>
            <a:cs typeface="Times New Roman" panose="02020603050405020304" pitchFamily="18" charset="0"/>
          </a:endParaRPr>
        </a:p>
      </dgm:t>
    </dgm:pt>
    <dgm:pt modelId="{6C3E261F-0606-DC4B-940D-A2C1C8B157B3}" type="parTrans" cxnId="{0DF0FD14-CBCE-184D-AACB-AB3C3C7C5CE1}">
      <dgm:prSet/>
      <dgm:spPr/>
      <dgm:t>
        <a:bodyPr/>
        <a:lstStyle/>
        <a:p>
          <a:endParaRPr lang="es-ES"/>
        </a:p>
      </dgm:t>
    </dgm:pt>
    <dgm:pt modelId="{4EF32358-077F-CB46-AE79-F273816F187A}" type="sibTrans" cxnId="{0DF0FD14-CBCE-184D-AACB-AB3C3C7C5CE1}">
      <dgm:prSet/>
      <dgm:spPr/>
      <dgm:t>
        <a:bodyPr/>
        <a:lstStyle/>
        <a:p>
          <a:endParaRPr lang="es-ES"/>
        </a:p>
      </dgm:t>
    </dgm:pt>
    <dgm:pt modelId="{64636D7E-0E07-0A4B-931F-23BC9C8C691C}">
      <dgm:prSet/>
      <dgm:spPr>
        <a:solidFill>
          <a:schemeClr val="accent1">
            <a:lumMod val="60000"/>
            <a:lumOff val="40000"/>
          </a:schemeClr>
        </a:solidFill>
      </dgm:spPr>
      <dgm:t>
        <a:bodyPr/>
        <a:lstStyle/>
        <a:p>
          <a:pPr>
            <a:lnSpc>
              <a:spcPct val="90000"/>
            </a:lnSpc>
          </a:pPr>
          <a:endParaRPr lang="en-US" sz="1000" dirty="0">
            <a:latin typeface="Times New Roman" panose="02020603050405020304" pitchFamily="18" charset="0"/>
            <a:cs typeface="Times New Roman" panose="02020603050405020304" pitchFamily="18" charset="0"/>
          </a:endParaRPr>
        </a:p>
      </dgm:t>
    </dgm:pt>
    <dgm:pt modelId="{ED32D3DF-804E-4044-B770-31C01674F810}" type="parTrans" cxnId="{8065AA44-BA7D-1047-9CF0-EFE7866A838E}">
      <dgm:prSet/>
      <dgm:spPr/>
      <dgm:t>
        <a:bodyPr/>
        <a:lstStyle/>
        <a:p>
          <a:endParaRPr lang="es-ES"/>
        </a:p>
      </dgm:t>
    </dgm:pt>
    <dgm:pt modelId="{F3C82087-AC93-DE4F-A1E1-C49B1654D437}" type="sibTrans" cxnId="{8065AA44-BA7D-1047-9CF0-EFE7866A838E}">
      <dgm:prSet/>
      <dgm:spPr/>
      <dgm:t>
        <a:bodyPr/>
        <a:lstStyle/>
        <a:p>
          <a:endParaRPr lang="es-ES"/>
        </a:p>
      </dgm:t>
    </dgm:pt>
    <dgm:pt modelId="{EF52A9E0-6DD9-B640-ACF0-612F25D96D0C}">
      <dgm:prSet/>
      <dgm:spPr>
        <a:solidFill>
          <a:schemeClr val="accent1">
            <a:lumMod val="60000"/>
            <a:lumOff val="40000"/>
          </a:schemeClr>
        </a:solidFill>
      </dgm:spPr>
      <dgm:t>
        <a:bodyPr/>
        <a:lstStyle/>
        <a:p>
          <a:pPr>
            <a:lnSpc>
              <a:spcPct val="90000"/>
            </a:lnSpc>
          </a:pPr>
          <a:endParaRPr lang="en-US" sz="1000" dirty="0">
            <a:latin typeface="Times New Roman" panose="02020603050405020304" pitchFamily="18" charset="0"/>
            <a:cs typeface="Times New Roman" panose="02020603050405020304" pitchFamily="18" charset="0"/>
          </a:endParaRPr>
        </a:p>
      </dgm:t>
    </dgm:pt>
    <dgm:pt modelId="{047B75BF-88CF-924F-BB1A-C43E64AC5433}" type="parTrans" cxnId="{BCC054E1-4FF7-BD45-A7F9-12BF182FE5B3}">
      <dgm:prSet/>
      <dgm:spPr/>
      <dgm:t>
        <a:bodyPr/>
        <a:lstStyle/>
        <a:p>
          <a:endParaRPr lang="es-ES"/>
        </a:p>
      </dgm:t>
    </dgm:pt>
    <dgm:pt modelId="{C8E85CD8-897A-B64F-BFAE-6452DEBAB2D9}" type="sibTrans" cxnId="{BCC054E1-4FF7-BD45-A7F9-12BF182FE5B3}">
      <dgm:prSet/>
      <dgm:spPr/>
      <dgm:t>
        <a:bodyPr/>
        <a:lstStyle/>
        <a:p>
          <a:endParaRPr lang="es-ES"/>
        </a:p>
      </dgm:t>
    </dgm:pt>
    <dgm:pt modelId="{1B419623-47D2-E249-8EB6-0E8150056B93}">
      <dgm:prSet/>
      <dgm:spPr>
        <a:solidFill>
          <a:schemeClr val="accent1">
            <a:lumMod val="60000"/>
            <a:lumOff val="40000"/>
          </a:schemeClr>
        </a:solidFill>
      </dgm:spPr>
      <dgm:t>
        <a:bodyPr/>
        <a:lstStyle/>
        <a:p>
          <a:pPr>
            <a:lnSpc>
              <a:spcPct val="90000"/>
            </a:lnSpc>
          </a:pPr>
          <a:endParaRPr lang="en-US" sz="1000" dirty="0">
            <a:latin typeface="Times New Roman" panose="02020603050405020304" pitchFamily="18" charset="0"/>
            <a:cs typeface="Times New Roman" panose="02020603050405020304" pitchFamily="18" charset="0"/>
          </a:endParaRPr>
        </a:p>
      </dgm:t>
    </dgm:pt>
    <dgm:pt modelId="{B6D4CA36-E27F-0245-88D8-14B57F92597A}" type="parTrans" cxnId="{18F8989E-82D1-224F-8457-B2612D3730B1}">
      <dgm:prSet/>
      <dgm:spPr/>
      <dgm:t>
        <a:bodyPr/>
        <a:lstStyle/>
        <a:p>
          <a:endParaRPr lang="es-ES"/>
        </a:p>
      </dgm:t>
    </dgm:pt>
    <dgm:pt modelId="{4372D0B3-E853-B14A-97CD-C59FB441DA16}" type="sibTrans" cxnId="{18F8989E-82D1-224F-8457-B2612D3730B1}">
      <dgm:prSet/>
      <dgm:spPr/>
      <dgm:t>
        <a:bodyPr/>
        <a:lstStyle/>
        <a:p>
          <a:endParaRPr lang="es-ES"/>
        </a:p>
      </dgm:t>
    </dgm:pt>
    <dgm:pt modelId="{278C275A-4AC3-A341-98A9-203F54A73CA4}">
      <dgm:prSet custT="1"/>
      <dgm:spPr>
        <a:solidFill>
          <a:schemeClr val="accent1">
            <a:lumMod val="60000"/>
            <a:lumOff val="40000"/>
          </a:schemeClr>
        </a:solidFill>
      </dgm:spPr>
      <dgm:t>
        <a:bodyPr/>
        <a:lstStyle/>
        <a:p>
          <a:pPr>
            <a:lnSpc>
              <a:spcPts val="1100"/>
            </a:lnSpc>
          </a:pPr>
          <a:r>
            <a:rPr lang="en-US" sz="900" dirty="0">
              <a:latin typeface="Tahoma" panose="020B0604030504040204" pitchFamily="34" charset="0"/>
              <a:ea typeface="Tahoma" panose="020B0604030504040204" pitchFamily="34" charset="0"/>
              <a:cs typeface="Tahoma" panose="020B0604030504040204" pitchFamily="34" charset="0"/>
            </a:rPr>
            <a:t>RIESGO DE NO LOGRAR LA INTEGRIDAD DE LAS POLÍTICAS PÚBLICAS</a:t>
          </a:r>
        </a:p>
      </dgm:t>
    </dgm:pt>
    <dgm:pt modelId="{63F02FCB-2843-5C49-B11D-F772BAF91A8A}" type="parTrans" cxnId="{75F33A5F-75B3-9E4B-AB27-A17610331CC0}">
      <dgm:prSet/>
      <dgm:spPr/>
      <dgm:t>
        <a:bodyPr/>
        <a:lstStyle/>
        <a:p>
          <a:endParaRPr lang="es-ES"/>
        </a:p>
      </dgm:t>
    </dgm:pt>
    <dgm:pt modelId="{B433FE02-0E8F-D14C-86D8-47DB0491050E}" type="sibTrans" cxnId="{75F33A5F-75B3-9E4B-AB27-A17610331CC0}">
      <dgm:prSet/>
      <dgm:spPr/>
      <dgm:t>
        <a:bodyPr/>
        <a:lstStyle/>
        <a:p>
          <a:endParaRPr lang="es-ES"/>
        </a:p>
      </dgm:t>
    </dgm:pt>
    <dgm:pt modelId="{9F9BE1DC-453E-6D43-A0A9-865EAC9F0B4E}">
      <dgm:prSet custT="1"/>
      <dgm:spPr>
        <a:solidFill>
          <a:schemeClr val="accent1">
            <a:lumMod val="60000"/>
            <a:lumOff val="40000"/>
          </a:schemeClr>
        </a:solidFill>
      </dgm:spPr>
      <dgm:t>
        <a:bodyPr/>
        <a:lstStyle/>
        <a:p>
          <a:pPr>
            <a:lnSpc>
              <a:spcPts val="1100"/>
            </a:lnSpc>
          </a:pPr>
          <a:endParaRPr lang="en-US" sz="900" dirty="0">
            <a:latin typeface="Tahoma" panose="020B0604030504040204" pitchFamily="34" charset="0"/>
            <a:ea typeface="Tahoma" panose="020B0604030504040204" pitchFamily="34" charset="0"/>
            <a:cs typeface="Tahoma" panose="020B0604030504040204" pitchFamily="34" charset="0"/>
          </a:endParaRPr>
        </a:p>
      </dgm:t>
    </dgm:pt>
    <dgm:pt modelId="{2AD78D3B-E8C6-B546-AC69-F4520BD15FC6}" type="parTrans" cxnId="{B046EFC0-978C-8B46-9DD7-E55582FE284C}">
      <dgm:prSet/>
      <dgm:spPr/>
      <dgm:t>
        <a:bodyPr/>
        <a:lstStyle/>
        <a:p>
          <a:endParaRPr lang="es-ES"/>
        </a:p>
      </dgm:t>
    </dgm:pt>
    <dgm:pt modelId="{85A0B443-D5D0-6E4C-B52B-6A700DBB27A8}" type="sibTrans" cxnId="{B046EFC0-978C-8B46-9DD7-E55582FE284C}">
      <dgm:prSet/>
      <dgm:spPr/>
      <dgm:t>
        <a:bodyPr/>
        <a:lstStyle/>
        <a:p>
          <a:endParaRPr lang="es-ES"/>
        </a:p>
      </dgm:t>
    </dgm:pt>
    <dgm:pt modelId="{B59F4DBA-B452-6145-AB75-352983CB32C8}">
      <dgm:prSet custT="1"/>
      <dgm:spPr>
        <a:solidFill>
          <a:schemeClr val="accent1">
            <a:lumMod val="60000"/>
            <a:lumOff val="40000"/>
          </a:schemeClr>
        </a:solidFill>
      </dgm:spPr>
      <dgm:t>
        <a:bodyPr/>
        <a:lstStyle/>
        <a:p>
          <a:pPr>
            <a:lnSpc>
              <a:spcPts val="1100"/>
            </a:lnSpc>
          </a:pPr>
          <a:endParaRPr lang="en-US" sz="900" dirty="0">
            <a:latin typeface="Tahoma" panose="020B0604030504040204" pitchFamily="34" charset="0"/>
            <a:ea typeface="Tahoma" panose="020B0604030504040204" pitchFamily="34" charset="0"/>
            <a:cs typeface="Tahoma" panose="020B0604030504040204" pitchFamily="34" charset="0"/>
          </a:endParaRPr>
        </a:p>
      </dgm:t>
    </dgm:pt>
    <dgm:pt modelId="{2DDE2777-5B7D-2149-995D-1A7568972051}" type="parTrans" cxnId="{C244A207-90CE-1E4D-A0D6-1C7E226B7A4A}">
      <dgm:prSet/>
      <dgm:spPr/>
      <dgm:t>
        <a:bodyPr/>
        <a:lstStyle/>
        <a:p>
          <a:endParaRPr lang="es-ES"/>
        </a:p>
      </dgm:t>
    </dgm:pt>
    <dgm:pt modelId="{09BF469D-FFC2-7245-96D7-72C6193CFB93}" type="sibTrans" cxnId="{C244A207-90CE-1E4D-A0D6-1C7E226B7A4A}">
      <dgm:prSet/>
      <dgm:spPr/>
      <dgm:t>
        <a:bodyPr/>
        <a:lstStyle/>
        <a:p>
          <a:endParaRPr lang="es-ES"/>
        </a:p>
      </dgm:t>
    </dgm:pt>
    <dgm:pt modelId="{26DAACC5-2424-BE48-BA0B-E18130176A0A}">
      <dgm:prSet custT="1"/>
      <dgm:spPr>
        <a:solidFill>
          <a:schemeClr val="accent1">
            <a:lumMod val="60000"/>
            <a:lumOff val="40000"/>
          </a:schemeClr>
        </a:solidFill>
      </dgm:spPr>
      <dgm:t>
        <a:bodyPr/>
        <a:lstStyle/>
        <a:p>
          <a:pPr>
            <a:lnSpc>
              <a:spcPts val="1100"/>
            </a:lnSpc>
          </a:pPr>
          <a:endParaRPr lang="en-US" sz="900" dirty="0">
            <a:latin typeface="Tahoma" panose="020B0604030504040204" pitchFamily="34" charset="0"/>
            <a:ea typeface="Tahoma" panose="020B0604030504040204" pitchFamily="34" charset="0"/>
            <a:cs typeface="Tahoma" panose="020B0604030504040204" pitchFamily="34" charset="0"/>
          </a:endParaRPr>
        </a:p>
      </dgm:t>
    </dgm:pt>
    <dgm:pt modelId="{D80FC393-E498-7347-83DB-3D117F575F19}" type="parTrans" cxnId="{3ADE1125-D5DA-1E45-BC62-75A242F2A517}">
      <dgm:prSet/>
      <dgm:spPr/>
      <dgm:t>
        <a:bodyPr/>
        <a:lstStyle/>
        <a:p>
          <a:endParaRPr lang="es-ES"/>
        </a:p>
      </dgm:t>
    </dgm:pt>
    <dgm:pt modelId="{A1C006B3-7B68-1343-B762-F506C2F22DC2}" type="sibTrans" cxnId="{3ADE1125-D5DA-1E45-BC62-75A242F2A517}">
      <dgm:prSet/>
      <dgm:spPr/>
      <dgm:t>
        <a:bodyPr/>
        <a:lstStyle/>
        <a:p>
          <a:endParaRPr lang="es-ES"/>
        </a:p>
      </dgm:t>
    </dgm:pt>
    <dgm:pt modelId="{A9C29790-D33E-F04F-BE18-B72262E992E9}">
      <dgm:prSet custT="1"/>
      <dgm:spPr>
        <a:solidFill>
          <a:schemeClr val="accent1">
            <a:lumMod val="60000"/>
            <a:lumOff val="40000"/>
          </a:schemeClr>
        </a:solidFill>
      </dgm:spPr>
      <dgm:t>
        <a:bodyPr/>
        <a:lstStyle/>
        <a:p>
          <a:pPr>
            <a:lnSpc>
              <a:spcPts val="1100"/>
            </a:lnSpc>
          </a:pPr>
          <a:endParaRPr lang="en-US" sz="900" dirty="0">
            <a:latin typeface="Tahoma" panose="020B0604030504040204" pitchFamily="34" charset="0"/>
            <a:ea typeface="Tahoma" panose="020B0604030504040204" pitchFamily="34" charset="0"/>
            <a:cs typeface="Tahoma" panose="020B0604030504040204" pitchFamily="34" charset="0"/>
          </a:endParaRPr>
        </a:p>
      </dgm:t>
    </dgm:pt>
    <dgm:pt modelId="{B8EF6009-BC49-3D45-B7CA-C307A5D86137}" type="parTrans" cxnId="{A6B02030-AB89-114E-99C8-46A38E5F2CFE}">
      <dgm:prSet/>
      <dgm:spPr/>
      <dgm:t>
        <a:bodyPr/>
        <a:lstStyle/>
        <a:p>
          <a:endParaRPr lang="es-ES"/>
        </a:p>
      </dgm:t>
    </dgm:pt>
    <dgm:pt modelId="{0FC87B52-D7C5-DF4A-A52F-B40A87CEAEAF}" type="sibTrans" cxnId="{A6B02030-AB89-114E-99C8-46A38E5F2CFE}">
      <dgm:prSet/>
      <dgm:spPr/>
      <dgm:t>
        <a:bodyPr/>
        <a:lstStyle/>
        <a:p>
          <a:endParaRPr lang="es-ES"/>
        </a:p>
      </dgm:t>
    </dgm:pt>
    <dgm:pt modelId="{0DD86360-0258-434A-A9FB-90AB15C1C0F2}">
      <dgm:prSet custT="1"/>
      <dgm:spPr>
        <a:solidFill>
          <a:schemeClr val="accent1">
            <a:lumMod val="60000"/>
            <a:lumOff val="40000"/>
          </a:schemeClr>
        </a:solidFill>
      </dgm:spPr>
      <dgm:t>
        <a:bodyPr/>
        <a:lstStyle/>
        <a:p>
          <a:pPr>
            <a:lnSpc>
              <a:spcPts val="1100"/>
            </a:lnSpc>
          </a:pPr>
          <a:endParaRPr lang="en-US" sz="900" dirty="0">
            <a:latin typeface="Tahoma" panose="020B0604030504040204" pitchFamily="34" charset="0"/>
            <a:ea typeface="Tahoma" panose="020B0604030504040204" pitchFamily="34" charset="0"/>
            <a:cs typeface="Tahoma" panose="020B0604030504040204" pitchFamily="34" charset="0"/>
          </a:endParaRPr>
        </a:p>
      </dgm:t>
    </dgm:pt>
    <dgm:pt modelId="{92F8D13B-F270-CE41-B99D-3822178C60CF}" type="parTrans" cxnId="{C03A3967-A274-9740-9709-D3750B5AA50B}">
      <dgm:prSet/>
      <dgm:spPr/>
      <dgm:t>
        <a:bodyPr/>
        <a:lstStyle/>
        <a:p>
          <a:endParaRPr lang="es-ES"/>
        </a:p>
      </dgm:t>
    </dgm:pt>
    <dgm:pt modelId="{5C7102E1-6187-474E-83C9-4DB57A33811C}" type="sibTrans" cxnId="{C03A3967-A274-9740-9709-D3750B5AA50B}">
      <dgm:prSet/>
      <dgm:spPr/>
      <dgm:t>
        <a:bodyPr/>
        <a:lstStyle/>
        <a:p>
          <a:endParaRPr lang="es-ES"/>
        </a:p>
      </dgm:t>
    </dgm:pt>
    <dgm:pt modelId="{77329D3D-9369-E044-8F5E-2324FFBB7951}">
      <dgm:prSet custT="1"/>
      <dgm:spPr>
        <a:solidFill>
          <a:schemeClr val="accent1">
            <a:lumMod val="60000"/>
            <a:lumOff val="40000"/>
          </a:schemeClr>
        </a:solidFill>
      </dgm:spPr>
      <dgm:t>
        <a:bodyPr/>
        <a:lstStyle/>
        <a:p>
          <a:pPr>
            <a:lnSpc>
              <a:spcPts val="1100"/>
            </a:lnSpc>
          </a:pPr>
          <a:endParaRPr lang="en-US" sz="900" dirty="0">
            <a:latin typeface="Tahoma" panose="020B0604030504040204" pitchFamily="34" charset="0"/>
            <a:ea typeface="Tahoma" panose="020B0604030504040204" pitchFamily="34" charset="0"/>
            <a:cs typeface="Tahoma" panose="020B0604030504040204" pitchFamily="34" charset="0"/>
          </a:endParaRPr>
        </a:p>
      </dgm:t>
    </dgm:pt>
    <dgm:pt modelId="{5274B0D5-BB64-9C48-B9E9-3D0AE8570972}" type="parTrans" cxnId="{EEA8A319-D572-C542-A1FA-C92980C91DC4}">
      <dgm:prSet/>
      <dgm:spPr/>
      <dgm:t>
        <a:bodyPr/>
        <a:lstStyle/>
        <a:p>
          <a:endParaRPr lang="es-ES"/>
        </a:p>
      </dgm:t>
    </dgm:pt>
    <dgm:pt modelId="{0F81F35F-EABF-6D49-A54F-514C061B7DB8}" type="sibTrans" cxnId="{EEA8A319-D572-C542-A1FA-C92980C91DC4}">
      <dgm:prSet/>
      <dgm:spPr/>
      <dgm:t>
        <a:bodyPr/>
        <a:lstStyle/>
        <a:p>
          <a:endParaRPr lang="es-ES"/>
        </a:p>
      </dgm:t>
    </dgm:pt>
    <dgm:pt modelId="{BC8F3F74-BC23-4140-A9F9-7CE8357C2C4D}">
      <dgm:prSet custT="1"/>
      <dgm:spPr>
        <a:solidFill>
          <a:schemeClr val="accent1">
            <a:lumMod val="60000"/>
            <a:lumOff val="40000"/>
          </a:schemeClr>
        </a:solidFill>
      </dgm:spPr>
      <dgm:t>
        <a:bodyPr/>
        <a:lstStyle/>
        <a:p>
          <a:pPr>
            <a:lnSpc>
              <a:spcPct val="90000"/>
            </a:lnSpc>
          </a:pPr>
          <a:endParaRPr lang="en-US" sz="900" dirty="0">
            <a:latin typeface="Tahoma" panose="020B0604030504040204" pitchFamily="34" charset="0"/>
            <a:ea typeface="Tahoma" panose="020B0604030504040204" pitchFamily="34" charset="0"/>
            <a:cs typeface="Tahoma" panose="020B0604030504040204" pitchFamily="34" charset="0"/>
          </a:endParaRPr>
        </a:p>
      </dgm:t>
    </dgm:pt>
    <dgm:pt modelId="{1CCC6B59-B6D6-764A-994D-86B2F6BBE38E}" type="parTrans" cxnId="{EF666B8E-530D-C646-9269-C24E7A706D14}">
      <dgm:prSet/>
      <dgm:spPr/>
      <dgm:t>
        <a:bodyPr/>
        <a:lstStyle/>
        <a:p>
          <a:endParaRPr lang="es-ES"/>
        </a:p>
      </dgm:t>
    </dgm:pt>
    <dgm:pt modelId="{5639F2B7-8E4E-E648-B0AC-5D72CAD8305D}" type="sibTrans" cxnId="{EF666B8E-530D-C646-9269-C24E7A706D14}">
      <dgm:prSet/>
      <dgm:spPr/>
      <dgm:t>
        <a:bodyPr/>
        <a:lstStyle/>
        <a:p>
          <a:endParaRPr lang="es-ES"/>
        </a:p>
      </dgm:t>
    </dgm:pt>
    <dgm:pt modelId="{CDB38592-DBB1-BB49-AEF9-E4E45EC9A3C6}">
      <dgm:prSet custT="1"/>
      <dgm:spPr>
        <a:solidFill>
          <a:schemeClr val="accent1">
            <a:lumMod val="60000"/>
            <a:lumOff val="40000"/>
          </a:schemeClr>
        </a:solidFill>
      </dgm:spPr>
      <dgm:t>
        <a:bodyPr/>
        <a:lstStyle/>
        <a:p>
          <a:pPr>
            <a:lnSpc>
              <a:spcPts val="1100"/>
            </a:lnSpc>
          </a:pPr>
          <a:endParaRPr lang="en-US" sz="900" dirty="0">
            <a:latin typeface="Tahoma" panose="020B0604030504040204" pitchFamily="34" charset="0"/>
            <a:ea typeface="Tahoma" panose="020B0604030504040204" pitchFamily="34" charset="0"/>
            <a:cs typeface="Tahoma" panose="020B0604030504040204" pitchFamily="34" charset="0"/>
          </a:endParaRPr>
        </a:p>
      </dgm:t>
    </dgm:pt>
    <dgm:pt modelId="{6861923E-9A6C-3E41-AC28-881E6901354D}" type="parTrans" cxnId="{40EAE752-EF6B-3C4E-9E46-3005BEC09318}">
      <dgm:prSet/>
      <dgm:spPr/>
      <dgm:t>
        <a:bodyPr/>
        <a:lstStyle/>
        <a:p>
          <a:endParaRPr lang="es-ES"/>
        </a:p>
      </dgm:t>
    </dgm:pt>
    <dgm:pt modelId="{96B250F8-5253-0648-8195-041DE35DDFA8}" type="sibTrans" cxnId="{40EAE752-EF6B-3C4E-9E46-3005BEC09318}">
      <dgm:prSet/>
      <dgm:spPr/>
      <dgm:t>
        <a:bodyPr/>
        <a:lstStyle/>
        <a:p>
          <a:endParaRPr lang="es-ES"/>
        </a:p>
      </dgm:t>
    </dgm:pt>
    <dgm:pt modelId="{10274EAE-FA84-CC46-8B55-298E2B876C22}">
      <dgm:prSet custT="1"/>
      <dgm:spPr>
        <a:solidFill>
          <a:schemeClr val="accent1">
            <a:lumMod val="60000"/>
            <a:lumOff val="40000"/>
          </a:schemeClr>
        </a:solidFill>
      </dgm:spPr>
      <dgm:t>
        <a:bodyPr/>
        <a:lstStyle/>
        <a:p>
          <a:pPr>
            <a:lnSpc>
              <a:spcPts val="1100"/>
            </a:lnSpc>
          </a:pPr>
          <a:endParaRPr lang="en-US" sz="900" dirty="0">
            <a:latin typeface="Tahoma" panose="020B0604030504040204" pitchFamily="34" charset="0"/>
            <a:ea typeface="Tahoma" panose="020B0604030504040204" pitchFamily="34" charset="0"/>
            <a:cs typeface="Tahoma" panose="020B0604030504040204" pitchFamily="34" charset="0"/>
          </a:endParaRPr>
        </a:p>
      </dgm:t>
    </dgm:pt>
    <dgm:pt modelId="{B08C1498-9DF2-364E-821B-EBC48ADF5D04}" type="parTrans" cxnId="{64A86E98-E88C-BE4E-AFE9-DC2D3111BC60}">
      <dgm:prSet/>
      <dgm:spPr/>
      <dgm:t>
        <a:bodyPr/>
        <a:lstStyle/>
        <a:p>
          <a:endParaRPr lang="es-ES"/>
        </a:p>
      </dgm:t>
    </dgm:pt>
    <dgm:pt modelId="{3F0BF514-8AD1-7B4F-B357-C75F662CEB95}" type="sibTrans" cxnId="{64A86E98-E88C-BE4E-AFE9-DC2D3111BC60}">
      <dgm:prSet/>
      <dgm:spPr/>
      <dgm:t>
        <a:bodyPr/>
        <a:lstStyle/>
        <a:p>
          <a:endParaRPr lang="es-ES"/>
        </a:p>
      </dgm:t>
    </dgm:pt>
    <dgm:pt modelId="{ED5E9DFC-AF4B-774B-8383-AD42B925FE51}">
      <dgm:prSet custT="1"/>
      <dgm:spPr>
        <a:solidFill>
          <a:schemeClr val="accent1">
            <a:lumMod val="60000"/>
            <a:lumOff val="40000"/>
          </a:schemeClr>
        </a:solidFill>
      </dgm:spPr>
      <dgm:t>
        <a:bodyPr/>
        <a:lstStyle/>
        <a:p>
          <a:pPr>
            <a:lnSpc>
              <a:spcPts val="1100"/>
            </a:lnSpc>
          </a:pPr>
          <a:endParaRPr lang="en-US" sz="900" dirty="0">
            <a:latin typeface="Tahoma" panose="020B0604030504040204" pitchFamily="34" charset="0"/>
            <a:ea typeface="Tahoma" panose="020B0604030504040204" pitchFamily="34" charset="0"/>
            <a:cs typeface="Tahoma" panose="020B0604030504040204" pitchFamily="34" charset="0"/>
          </a:endParaRPr>
        </a:p>
      </dgm:t>
    </dgm:pt>
    <dgm:pt modelId="{68B3B84C-5297-BB41-951D-F8F5A4B9EBAC}" type="parTrans" cxnId="{A9239B1A-1FD3-3444-9AE1-873FDD90BABB}">
      <dgm:prSet/>
      <dgm:spPr/>
      <dgm:t>
        <a:bodyPr/>
        <a:lstStyle/>
        <a:p>
          <a:endParaRPr lang="es-ES"/>
        </a:p>
      </dgm:t>
    </dgm:pt>
    <dgm:pt modelId="{3381A80A-4C61-B240-B5A9-0DA6BBC608C6}" type="sibTrans" cxnId="{A9239B1A-1FD3-3444-9AE1-873FDD90BABB}">
      <dgm:prSet/>
      <dgm:spPr/>
      <dgm:t>
        <a:bodyPr/>
        <a:lstStyle/>
        <a:p>
          <a:endParaRPr lang="es-ES"/>
        </a:p>
      </dgm:t>
    </dgm:pt>
    <dgm:pt modelId="{A16706BC-43E1-AF47-A731-319CD6CDDE8B}">
      <dgm:prSet custT="1"/>
      <dgm:spPr>
        <a:solidFill>
          <a:schemeClr val="accent1">
            <a:lumMod val="60000"/>
            <a:lumOff val="40000"/>
          </a:schemeClr>
        </a:solidFill>
      </dgm:spPr>
      <dgm:t>
        <a:bodyPr/>
        <a:lstStyle/>
        <a:p>
          <a:pPr>
            <a:lnSpc>
              <a:spcPts val="1100"/>
            </a:lnSpc>
          </a:pPr>
          <a:r>
            <a:rPr lang="en-US" sz="900" dirty="0">
              <a:latin typeface="Tahoma" panose="020B0604030504040204" pitchFamily="34" charset="0"/>
              <a:ea typeface="Tahoma" panose="020B0604030504040204" pitchFamily="34" charset="0"/>
              <a:cs typeface="Tahoma" panose="020B0604030504040204" pitchFamily="34" charset="0"/>
            </a:rPr>
            <a:t>SIN CONTROL  SAPEM  Y FIDEICOMISOS</a:t>
          </a:r>
        </a:p>
      </dgm:t>
    </dgm:pt>
    <dgm:pt modelId="{CDFBF78E-F46D-C946-80EC-A20C9B9B8FFC}" type="parTrans" cxnId="{9873C740-77E5-4345-87B6-865B85CFF945}">
      <dgm:prSet/>
      <dgm:spPr/>
      <dgm:t>
        <a:bodyPr/>
        <a:lstStyle/>
        <a:p>
          <a:endParaRPr lang="es-ES"/>
        </a:p>
      </dgm:t>
    </dgm:pt>
    <dgm:pt modelId="{12B4B4F2-EBFA-9040-8005-318245507358}" type="sibTrans" cxnId="{9873C740-77E5-4345-87B6-865B85CFF945}">
      <dgm:prSet/>
      <dgm:spPr/>
      <dgm:t>
        <a:bodyPr/>
        <a:lstStyle/>
        <a:p>
          <a:endParaRPr lang="es-ES"/>
        </a:p>
      </dgm:t>
    </dgm:pt>
    <dgm:pt modelId="{933B041F-552F-6045-8DED-9F7FDFF4BD2F}">
      <dgm:prSet custT="1"/>
      <dgm:spPr>
        <a:solidFill>
          <a:schemeClr val="accent1"/>
        </a:solidFill>
      </dgm:spPr>
      <dgm:t>
        <a:bodyPr/>
        <a:lstStyle/>
        <a:p>
          <a:pPr>
            <a:lnSpc>
              <a:spcPts val="1100"/>
            </a:lnSpc>
          </a:pPr>
          <a:endParaRPr lang="en-US" sz="900" dirty="0">
            <a:latin typeface="Tahoma" panose="020B0604030504040204" pitchFamily="34" charset="0"/>
            <a:ea typeface="Tahoma" panose="020B0604030504040204" pitchFamily="34" charset="0"/>
            <a:cs typeface="Tahoma" panose="020B0604030504040204" pitchFamily="34" charset="0"/>
          </a:endParaRPr>
        </a:p>
      </dgm:t>
    </dgm:pt>
    <dgm:pt modelId="{DB328B6C-935B-2045-A61F-70C871AEC464}" type="parTrans" cxnId="{E9C97B7D-DE70-9B41-B55D-8B4AB613D286}">
      <dgm:prSet/>
      <dgm:spPr/>
      <dgm:t>
        <a:bodyPr/>
        <a:lstStyle/>
        <a:p>
          <a:endParaRPr lang="es-ES"/>
        </a:p>
      </dgm:t>
    </dgm:pt>
    <dgm:pt modelId="{0B8F0802-04B7-3742-9B50-0A08D0472320}" type="sibTrans" cxnId="{E9C97B7D-DE70-9B41-B55D-8B4AB613D286}">
      <dgm:prSet/>
      <dgm:spPr/>
      <dgm:t>
        <a:bodyPr/>
        <a:lstStyle/>
        <a:p>
          <a:endParaRPr lang="es-ES"/>
        </a:p>
      </dgm:t>
    </dgm:pt>
    <dgm:pt modelId="{6155BEF8-9898-C441-965E-60C77FAA3DC5}">
      <dgm:prSet custT="1"/>
      <dgm:spPr>
        <a:solidFill>
          <a:schemeClr val="accent1">
            <a:lumMod val="60000"/>
            <a:lumOff val="40000"/>
          </a:schemeClr>
        </a:solidFill>
      </dgm:spPr>
      <dgm:t>
        <a:bodyPr/>
        <a:lstStyle/>
        <a:p>
          <a:pPr>
            <a:lnSpc>
              <a:spcPts val="1100"/>
            </a:lnSpc>
          </a:pPr>
          <a:endParaRPr lang="en-US" sz="900" dirty="0">
            <a:latin typeface="Tahoma" panose="020B0604030504040204" pitchFamily="34" charset="0"/>
            <a:ea typeface="Tahoma" panose="020B0604030504040204" pitchFamily="34" charset="0"/>
            <a:cs typeface="Tahoma" panose="020B0604030504040204" pitchFamily="34" charset="0"/>
          </a:endParaRPr>
        </a:p>
      </dgm:t>
    </dgm:pt>
    <dgm:pt modelId="{9871EC29-5931-7D44-9B67-B822068D7895}" type="parTrans" cxnId="{3B145E91-A1AA-8844-A53C-48987D3D24E7}">
      <dgm:prSet/>
      <dgm:spPr/>
      <dgm:t>
        <a:bodyPr/>
        <a:lstStyle/>
        <a:p>
          <a:endParaRPr lang="es-ES"/>
        </a:p>
      </dgm:t>
    </dgm:pt>
    <dgm:pt modelId="{AEC32A52-30B3-6243-B34E-5AC41F0386E0}" type="sibTrans" cxnId="{3B145E91-A1AA-8844-A53C-48987D3D24E7}">
      <dgm:prSet/>
      <dgm:spPr/>
      <dgm:t>
        <a:bodyPr/>
        <a:lstStyle/>
        <a:p>
          <a:endParaRPr lang="es-ES"/>
        </a:p>
      </dgm:t>
    </dgm:pt>
    <dgm:pt modelId="{A1852CC1-8E84-394B-A4DF-B9B9A725D1F7}">
      <dgm:prSet custT="1"/>
      <dgm:spPr>
        <a:solidFill>
          <a:schemeClr val="accent1"/>
        </a:solidFill>
      </dgm:spPr>
      <dgm:t>
        <a:bodyPr/>
        <a:lstStyle/>
        <a:p>
          <a:pPr>
            <a:lnSpc>
              <a:spcPts val="1100"/>
            </a:lnSpc>
          </a:pPr>
          <a:endParaRPr lang="en-US" sz="900" b="0" dirty="0">
            <a:latin typeface="Tahoma" panose="020B0604030504040204" pitchFamily="34" charset="0"/>
            <a:ea typeface="Tahoma" panose="020B0604030504040204" pitchFamily="34" charset="0"/>
            <a:cs typeface="Tahoma" panose="020B0604030504040204" pitchFamily="34" charset="0"/>
          </a:endParaRPr>
        </a:p>
      </dgm:t>
    </dgm:pt>
    <dgm:pt modelId="{2079DAD6-BBC2-D540-94D3-A068FFEF4809}" type="parTrans" cxnId="{55F87DC0-9BD3-0440-8053-3D6E18532A2B}">
      <dgm:prSet/>
      <dgm:spPr/>
      <dgm:t>
        <a:bodyPr/>
        <a:lstStyle/>
        <a:p>
          <a:endParaRPr lang="es-ES"/>
        </a:p>
      </dgm:t>
    </dgm:pt>
    <dgm:pt modelId="{72321633-9B5E-B249-BF1F-80CE10C3B51F}" type="sibTrans" cxnId="{55F87DC0-9BD3-0440-8053-3D6E18532A2B}">
      <dgm:prSet/>
      <dgm:spPr/>
      <dgm:t>
        <a:bodyPr/>
        <a:lstStyle/>
        <a:p>
          <a:endParaRPr lang="es-ES"/>
        </a:p>
      </dgm:t>
    </dgm:pt>
    <dgm:pt modelId="{0F25ED4B-3F8F-7B45-8E88-BEAA9CC76ECC}">
      <dgm:prSet custT="1"/>
      <dgm:spPr>
        <a:solidFill>
          <a:schemeClr val="accent1"/>
        </a:solidFill>
      </dgm:spPr>
      <dgm:t>
        <a:bodyPr/>
        <a:lstStyle/>
        <a:p>
          <a:pPr>
            <a:lnSpc>
              <a:spcPts val="1100"/>
            </a:lnSpc>
          </a:pPr>
          <a:endParaRPr lang="en-US" sz="900" b="0" dirty="0">
            <a:latin typeface="Tahoma" panose="020B0604030504040204" pitchFamily="34" charset="0"/>
            <a:ea typeface="Tahoma" panose="020B0604030504040204" pitchFamily="34" charset="0"/>
            <a:cs typeface="Tahoma" panose="020B0604030504040204" pitchFamily="34" charset="0"/>
          </a:endParaRPr>
        </a:p>
      </dgm:t>
    </dgm:pt>
    <dgm:pt modelId="{513C3A22-10F0-BE42-A34B-CD583E501BAC}" type="parTrans" cxnId="{6986D24C-100A-004A-8444-82077E42C218}">
      <dgm:prSet/>
      <dgm:spPr/>
      <dgm:t>
        <a:bodyPr/>
        <a:lstStyle/>
        <a:p>
          <a:endParaRPr lang="es-ES"/>
        </a:p>
      </dgm:t>
    </dgm:pt>
    <dgm:pt modelId="{FD29DF28-D37E-3A46-94B8-0A152B0C08B9}" type="sibTrans" cxnId="{6986D24C-100A-004A-8444-82077E42C218}">
      <dgm:prSet/>
      <dgm:spPr/>
      <dgm:t>
        <a:bodyPr/>
        <a:lstStyle/>
        <a:p>
          <a:endParaRPr lang="es-ES"/>
        </a:p>
      </dgm:t>
    </dgm:pt>
    <dgm:pt modelId="{81817689-2FC9-8241-9AAF-F877EEB80E26}">
      <dgm:prSet custT="1"/>
      <dgm:spPr>
        <a:solidFill>
          <a:schemeClr val="accent1"/>
        </a:solidFill>
      </dgm:spPr>
      <dgm:t>
        <a:bodyPr/>
        <a:lstStyle/>
        <a:p>
          <a:pPr>
            <a:lnSpc>
              <a:spcPts val="1100"/>
            </a:lnSpc>
          </a:pPr>
          <a:endParaRPr lang="en-US" sz="900" b="0" dirty="0">
            <a:latin typeface="Tahoma" panose="020B0604030504040204" pitchFamily="34" charset="0"/>
            <a:ea typeface="Tahoma" panose="020B0604030504040204" pitchFamily="34" charset="0"/>
            <a:cs typeface="Tahoma" panose="020B0604030504040204" pitchFamily="34" charset="0"/>
          </a:endParaRPr>
        </a:p>
      </dgm:t>
    </dgm:pt>
    <dgm:pt modelId="{291995FF-654A-5342-9EE0-6663C294DF96}" type="parTrans" cxnId="{D8D184BC-4A4E-F142-891F-D98EF96EA5F0}">
      <dgm:prSet/>
      <dgm:spPr/>
      <dgm:t>
        <a:bodyPr/>
        <a:lstStyle/>
        <a:p>
          <a:endParaRPr lang="es-ES"/>
        </a:p>
      </dgm:t>
    </dgm:pt>
    <dgm:pt modelId="{A47D31C1-3DF2-E146-BC86-AE978023BE2B}" type="sibTrans" cxnId="{D8D184BC-4A4E-F142-891F-D98EF96EA5F0}">
      <dgm:prSet/>
      <dgm:spPr/>
      <dgm:t>
        <a:bodyPr/>
        <a:lstStyle/>
        <a:p>
          <a:endParaRPr lang="es-ES"/>
        </a:p>
      </dgm:t>
    </dgm:pt>
    <dgm:pt modelId="{219569C4-1938-3B49-839F-4C2160D211EA}">
      <dgm:prSet custT="1"/>
      <dgm:spPr>
        <a:solidFill>
          <a:schemeClr val="accent1"/>
        </a:solidFill>
      </dgm:spPr>
      <dgm:t>
        <a:bodyPr/>
        <a:lstStyle/>
        <a:p>
          <a:pPr>
            <a:lnSpc>
              <a:spcPts val="1100"/>
            </a:lnSpc>
          </a:pPr>
          <a:endParaRPr lang="en-US" sz="900" b="0" dirty="0">
            <a:latin typeface="Tahoma" panose="020B0604030504040204" pitchFamily="34" charset="0"/>
            <a:ea typeface="Tahoma" panose="020B0604030504040204" pitchFamily="34" charset="0"/>
            <a:cs typeface="Tahoma" panose="020B0604030504040204" pitchFamily="34" charset="0"/>
          </a:endParaRPr>
        </a:p>
      </dgm:t>
    </dgm:pt>
    <dgm:pt modelId="{2FCA710E-49CF-954E-A5DF-3A87E64B62B6}" type="parTrans" cxnId="{74236336-BC77-8D40-9462-B1DA801C7D1F}">
      <dgm:prSet/>
      <dgm:spPr/>
      <dgm:t>
        <a:bodyPr/>
        <a:lstStyle/>
        <a:p>
          <a:endParaRPr lang="es-ES"/>
        </a:p>
      </dgm:t>
    </dgm:pt>
    <dgm:pt modelId="{1C276029-C07B-ED43-A154-A11E9AD1CA42}" type="sibTrans" cxnId="{74236336-BC77-8D40-9462-B1DA801C7D1F}">
      <dgm:prSet/>
      <dgm:spPr/>
      <dgm:t>
        <a:bodyPr/>
        <a:lstStyle/>
        <a:p>
          <a:endParaRPr lang="es-ES"/>
        </a:p>
      </dgm:t>
    </dgm:pt>
    <dgm:pt modelId="{8F92EEC0-4930-E84C-B0B5-6CBC46978B46}">
      <dgm:prSet custT="1"/>
      <dgm:spPr>
        <a:solidFill>
          <a:schemeClr val="accent1"/>
        </a:solidFill>
      </dgm:spPr>
      <dgm:t>
        <a:bodyPr/>
        <a:lstStyle/>
        <a:p>
          <a:pPr>
            <a:lnSpc>
              <a:spcPts val="1100"/>
            </a:lnSpc>
          </a:pPr>
          <a:endParaRPr lang="en-US" sz="900" b="0" dirty="0">
            <a:latin typeface="Tahoma" panose="020B0604030504040204" pitchFamily="34" charset="0"/>
            <a:ea typeface="Tahoma" panose="020B0604030504040204" pitchFamily="34" charset="0"/>
            <a:cs typeface="Tahoma" panose="020B0604030504040204" pitchFamily="34" charset="0"/>
          </a:endParaRPr>
        </a:p>
      </dgm:t>
    </dgm:pt>
    <dgm:pt modelId="{E2EE37DD-1556-3849-8CA3-A28AE25B0947}" type="parTrans" cxnId="{68BEC482-74BB-2543-A79B-1984EB8C1FF4}">
      <dgm:prSet/>
      <dgm:spPr/>
      <dgm:t>
        <a:bodyPr/>
        <a:lstStyle/>
        <a:p>
          <a:endParaRPr lang="es-ES"/>
        </a:p>
      </dgm:t>
    </dgm:pt>
    <dgm:pt modelId="{0803B482-9BD7-944B-B86A-BF13B1A5AE22}" type="sibTrans" cxnId="{68BEC482-74BB-2543-A79B-1984EB8C1FF4}">
      <dgm:prSet/>
      <dgm:spPr/>
      <dgm:t>
        <a:bodyPr/>
        <a:lstStyle/>
        <a:p>
          <a:endParaRPr lang="es-ES"/>
        </a:p>
      </dgm:t>
    </dgm:pt>
    <dgm:pt modelId="{8506E568-199A-3E4A-8BAE-589DB3C71A99}">
      <dgm:prSet custT="1"/>
      <dgm:spPr>
        <a:solidFill>
          <a:schemeClr val="accent1"/>
        </a:solidFill>
      </dgm:spPr>
      <dgm:t>
        <a:bodyPr/>
        <a:lstStyle/>
        <a:p>
          <a:pPr>
            <a:lnSpc>
              <a:spcPts val="1100"/>
            </a:lnSpc>
          </a:pPr>
          <a:endParaRPr lang="en-US" sz="900" b="0" dirty="0">
            <a:latin typeface="Tahoma" panose="020B0604030504040204" pitchFamily="34" charset="0"/>
            <a:ea typeface="Tahoma" panose="020B0604030504040204" pitchFamily="34" charset="0"/>
            <a:cs typeface="Tahoma" panose="020B0604030504040204" pitchFamily="34" charset="0"/>
          </a:endParaRPr>
        </a:p>
      </dgm:t>
    </dgm:pt>
    <dgm:pt modelId="{4BA36E12-11EA-CA4D-A6DE-CDC2869E43C5}" type="parTrans" cxnId="{55CE0847-4A2E-B84B-A331-753DB8DE8760}">
      <dgm:prSet/>
      <dgm:spPr/>
      <dgm:t>
        <a:bodyPr/>
        <a:lstStyle/>
        <a:p>
          <a:endParaRPr lang="es-ES"/>
        </a:p>
      </dgm:t>
    </dgm:pt>
    <dgm:pt modelId="{6B3C6E19-2880-274F-9A46-CFED0B6F09ED}" type="sibTrans" cxnId="{55CE0847-4A2E-B84B-A331-753DB8DE8760}">
      <dgm:prSet/>
      <dgm:spPr/>
      <dgm:t>
        <a:bodyPr/>
        <a:lstStyle/>
        <a:p>
          <a:endParaRPr lang="es-ES"/>
        </a:p>
      </dgm:t>
    </dgm:pt>
    <dgm:pt modelId="{DCCCA9D0-56D9-ED41-9489-15933CA31358}">
      <dgm:prSet custT="1"/>
      <dgm:spPr>
        <a:solidFill>
          <a:schemeClr val="accent1"/>
        </a:solidFill>
      </dgm:spPr>
      <dgm:t>
        <a:bodyPr/>
        <a:lstStyle/>
        <a:p>
          <a:pPr>
            <a:lnSpc>
              <a:spcPts val="1100"/>
            </a:lnSpc>
          </a:pPr>
          <a:endParaRPr lang="en-US" sz="900" b="0" dirty="0">
            <a:latin typeface="Tahoma" panose="020B0604030504040204" pitchFamily="34" charset="0"/>
            <a:ea typeface="Tahoma" panose="020B0604030504040204" pitchFamily="34" charset="0"/>
            <a:cs typeface="Tahoma" panose="020B0604030504040204" pitchFamily="34" charset="0"/>
          </a:endParaRPr>
        </a:p>
      </dgm:t>
    </dgm:pt>
    <dgm:pt modelId="{1897ECA1-435F-4440-8074-1899A85F0EB7}" type="parTrans" cxnId="{A721A4EE-3481-5049-9BC4-E8BD9BEF42EF}">
      <dgm:prSet/>
      <dgm:spPr/>
      <dgm:t>
        <a:bodyPr/>
        <a:lstStyle/>
        <a:p>
          <a:endParaRPr lang="es-ES"/>
        </a:p>
      </dgm:t>
    </dgm:pt>
    <dgm:pt modelId="{EF0A6FD7-26AB-4245-8470-998D7D95CA92}" type="sibTrans" cxnId="{A721A4EE-3481-5049-9BC4-E8BD9BEF42EF}">
      <dgm:prSet/>
      <dgm:spPr/>
      <dgm:t>
        <a:bodyPr/>
        <a:lstStyle/>
        <a:p>
          <a:endParaRPr lang="es-ES"/>
        </a:p>
      </dgm:t>
    </dgm:pt>
    <dgm:pt modelId="{E0DB634A-93C2-3A48-AE13-B1B4FAF13ABF}">
      <dgm:prSet custT="1"/>
      <dgm:spPr>
        <a:solidFill>
          <a:schemeClr val="accent1"/>
        </a:solidFill>
      </dgm:spPr>
      <dgm:t>
        <a:bodyPr/>
        <a:lstStyle/>
        <a:p>
          <a:pPr>
            <a:lnSpc>
              <a:spcPts val="1100"/>
            </a:lnSpc>
          </a:pPr>
          <a:endParaRPr lang="en-US" sz="900" b="0" dirty="0">
            <a:latin typeface="Tahoma" panose="020B0604030504040204" pitchFamily="34" charset="0"/>
            <a:ea typeface="Tahoma" panose="020B0604030504040204" pitchFamily="34" charset="0"/>
            <a:cs typeface="Tahoma" panose="020B0604030504040204" pitchFamily="34" charset="0"/>
          </a:endParaRPr>
        </a:p>
      </dgm:t>
    </dgm:pt>
    <dgm:pt modelId="{380232DA-FE33-634C-87A2-6A8D59A28EDD}" type="parTrans" cxnId="{BEDECF5F-8739-D340-9482-842EA1D6BE32}">
      <dgm:prSet/>
      <dgm:spPr/>
      <dgm:t>
        <a:bodyPr/>
        <a:lstStyle/>
        <a:p>
          <a:endParaRPr lang="es-ES"/>
        </a:p>
      </dgm:t>
    </dgm:pt>
    <dgm:pt modelId="{A52E9D07-126C-5B43-A338-1F2D5B7721BA}" type="sibTrans" cxnId="{BEDECF5F-8739-D340-9482-842EA1D6BE32}">
      <dgm:prSet/>
      <dgm:spPr/>
      <dgm:t>
        <a:bodyPr/>
        <a:lstStyle/>
        <a:p>
          <a:endParaRPr lang="es-ES"/>
        </a:p>
      </dgm:t>
    </dgm:pt>
    <dgm:pt modelId="{761E20E2-88B3-B74D-9C97-E07B37D5CC95}">
      <dgm:prSet custT="1"/>
      <dgm:spPr>
        <a:solidFill>
          <a:schemeClr val="accent1"/>
        </a:solidFill>
      </dgm:spPr>
      <dgm:t>
        <a:bodyPr/>
        <a:lstStyle/>
        <a:p>
          <a:pPr>
            <a:lnSpc>
              <a:spcPts val="1100"/>
            </a:lnSpc>
          </a:pPr>
          <a:endParaRPr lang="en-US" sz="900" b="0" dirty="0">
            <a:latin typeface="Tahoma" panose="020B0604030504040204" pitchFamily="34" charset="0"/>
            <a:ea typeface="Tahoma" panose="020B0604030504040204" pitchFamily="34" charset="0"/>
            <a:cs typeface="Tahoma" panose="020B0604030504040204" pitchFamily="34" charset="0"/>
          </a:endParaRPr>
        </a:p>
      </dgm:t>
    </dgm:pt>
    <dgm:pt modelId="{CA27E65C-BAED-F542-B0FB-E5593B2E8CFC}" type="parTrans" cxnId="{41AE983C-9E6E-0947-B1FE-A7FD71E130AA}">
      <dgm:prSet/>
      <dgm:spPr/>
      <dgm:t>
        <a:bodyPr/>
        <a:lstStyle/>
        <a:p>
          <a:endParaRPr lang="es-ES"/>
        </a:p>
      </dgm:t>
    </dgm:pt>
    <dgm:pt modelId="{19986942-B823-6C46-AEC4-2E378FA9F086}" type="sibTrans" cxnId="{41AE983C-9E6E-0947-B1FE-A7FD71E130AA}">
      <dgm:prSet/>
      <dgm:spPr/>
      <dgm:t>
        <a:bodyPr/>
        <a:lstStyle/>
        <a:p>
          <a:endParaRPr lang="es-ES"/>
        </a:p>
      </dgm:t>
    </dgm:pt>
    <dgm:pt modelId="{1814D8A4-2854-1146-B153-5FB76F7875B1}">
      <dgm:prSet custT="1"/>
      <dgm:spPr>
        <a:solidFill>
          <a:schemeClr val="accent1"/>
        </a:solidFill>
      </dgm:spPr>
      <dgm:t>
        <a:bodyPr/>
        <a:lstStyle/>
        <a:p>
          <a:pPr>
            <a:lnSpc>
              <a:spcPts val="1100"/>
            </a:lnSpc>
          </a:pPr>
          <a:r>
            <a:rPr lang="en-US" sz="900" dirty="0">
              <a:latin typeface="Tahoma" panose="020B0604030504040204" pitchFamily="34" charset="0"/>
              <a:ea typeface="Tahoma" panose="020B0604030504040204" pitchFamily="34" charset="0"/>
              <a:cs typeface="Tahoma" panose="020B0604030504040204" pitchFamily="34" charset="0"/>
            </a:rPr>
            <a:t>DELIMITAR AUDITORIÍAS</a:t>
          </a:r>
        </a:p>
      </dgm:t>
    </dgm:pt>
    <dgm:pt modelId="{0F6C674F-D667-0949-9686-9159C1CEF83E}" type="parTrans" cxnId="{DD5926F2-9463-9949-AEFE-0AD0EAE6E30A}">
      <dgm:prSet/>
      <dgm:spPr/>
    </dgm:pt>
    <dgm:pt modelId="{63CF3781-24A6-054C-BB3F-730F2E9F7B42}" type="sibTrans" cxnId="{DD5926F2-9463-9949-AEFE-0AD0EAE6E30A}">
      <dgm:prSet/>
      <dgm:spPr/>
    </dgm:pt>
    <dgm:pt modelId="{367E76A5-2150-7649-90AC-7A72123023C4}">
      <dgm:prSet custT="1"/>
      <dgm:spPr>
        <a:solidFill>
          <a:schemeClr val="accent1"/>
        </a:solidFill>
      </dgm:spPr>
      <dgm:t>
        <a:bodyPr/>
        <a:lstStyle/>
        <a:p>
          <a:pPr>
            <a:lnSpc>
              <a:spcPts val="1100"/>
            </a:lnSpc>
          </a:pPr>
          <a:endParaRPr lang="en-US" sz="900" dirty="0">
            <a:latin typeface="Tahoma" panose="020B0604030504040204" pitchFamily="34" charset="0"/>
            <a:ea typeface="Tahoma" panose="020B0604030504040204" pitchFamily="34" charset="0"/>
            <a:cs typeface="Tahoma" panose="020B0604030504040204" pitchFamily="34" charset="0"/>
          </a:endParaRPr>
        </a:p>
      </dgm:t>
    </dgm:pt>
    <dgm:pt modelId="{56DCF56A-1C05-5947-8F07-3371AC86FE4D}" type="parTrans" cxnId="{8AF56573-D2C0-F049-B03A-2A58DC45D29E}">
      <dgm:prSet/>
      <dgm:spPr/>
    </dgm:pt>
    <dgm:pt modelId="{946A955A-0D1E-FF44-B883-11D542282D39}" type="sibTrans" cxnId="{8AF56573-D2C0-F049-B03A-2A58DC45D29E}">
      <dgm:prSet/>
      <dgm:spPr/>
    </dgm:pt>
    <dgm:pt modelId="{D742CC6D-97EA-D943-BE79-E8985B64CC1D}" type="pres">
      <dgm:prSet presAssocID="{F2BEDF82-C473-4183-BD91-72885EB8DE2C}" presName="Name0" presStyleCnt="0">
        <dgm:presLayoutVars>
          <dgm:dir/>
          <dgm:resizeHandles val="exact"/>
        </dgm:presLayoutVars>
      </dgm:prSet>
      <dgm:spPr/>
    </dgm:pt>
    <dgm:pt modelId="{F3581230-F761-A84F-8BB1-39A5B0AB5C1A}" type="pres">
      <dgm:prSet presAssocID="{AAB95AF2-E12F-4DA5-A773-677AF4982863}" presName="node" presStyleLbl="node1" presStyleIdx="0" presStyleCnt="4" custLinFactNeighborX="34852" custLinFactNeighborY="0">
        <dgm:presLayoutVars>
          <dgm:bulletEnabled val="1"/>
        </dgm:presLayoutVars>
      </dgm:prSet>
      <dgm:spPr/>
    </dgm:pt>
    <dgm:pt modelId="{AAD53E74-7821-3547-B7BF-F73692A82551}" type="pres">
      <dgm:prSet presAssocID="{A9E9C4AD-A3FE-431A-A802-11974D88F99B}" presName="sibTrans" presStyleCnt="0"/>
      <dgm:spPr/>
    </dgm:pt>
    <dgm:pt modelId="{210D964F-9A01-FF46-9823-84D9F3D2A747}" type="pres">
      <dgm:prSet presAssocID="{FAE57778-EFB2-4DA3-92C2-3AC9C80D4ED0}" presName="node" presStyleLbl="node1" presStyleIdx="1" presStyleCnt="4">
        <dgm:presLayoutVars>
          <dgm:bulletEnabled val="1"/>
        </dgm:presLayoutVars>
      </dgm:prSet>
      <dgm:spPr/>
    </dgm:pt>
    <dgm:pt modelId="{3AB596AC-99B6-5840-9728-C7A84073FACF}" type="pres">
      <dgm:prSet presAssocID="{F83BDE56-274B-4CF7-AD10-04662B1030A8}" presName="sibTrans" presStyleCnt="0"/>
      <dgm:spPr/>
    </dgm:pt>
    <dgm:pt modelId="{13CEF1A6-1DBF-F549-8C87-677A611214EC}" type="pres">
      <dgm:prSet presAssocID="{844F0EC8-9831-4115-85B9-18B40002DB31}" presName="node" presStyleLbl="node1" presStyleIdx="2" presStyleCnt="4">
        <dgm:presLayoutVars>
          <dgm:bulletEnabled val="1"/>
        </dgm:presLayoutVars>
      </dgm:prSet>
      <dgm:spPr/>
    </dgm:pt>
    <dgm:pt modelId="{E5A4A016-E39B-D049-8E32-799BF0AF946C}" type="pres">
      <dgm:prSet presAssocID="{333351F5-4A4A-41D4-8915-8488EF1F1FD5}" presName="sibTrans" presStyleCnt="0"/>
      <dgm:spPr/>
    </dgm:pt>
    <dgm:pt modelId="{E185BB06-6C2C-9648-AA9E-B1248CBA1AF6}" type="pres">
      <dgm:prSet presAssocID="{F7CB668F-3FC6-44C2-9FF1-C81C1C6BD136}" presName="node" presStyleLbl="node1" presStyleIdx="3" presStyleCnt="4">
        <dgm:presLayoutVars>
          <dgm:bulletEnabled val="1"/>
        </dgm:presLayoutVars>
      </dgm:prSet>
      <dgm:spPr/>
    </dgm:pt>
  </dgm:ptLst>
  <dgm:cxnLst>
    <dgm:cxn modelId="{C244A207-90CE-1E4D-A0D6-1C7E226B7A4A}" srcId="{FAE57778-EFB2-4DA3-92C2-3AC9C80D4ED0}" destId="{B59F4DBA-B452-6145-AB75-352983CB32C8}" srcOrd="1" destOrd="0" parTransId="{2DDE2777-5B7D-2149-995D-1A7568972051}" sibTransId="{09BF469D-FFC2-7245-96D7-72C6193CFB93}"/>
    <dgm:cxn modelId="{5E228A0E-9158-2D49-BD68-0B10FE47487A}" type="presOf" srcId="{F31BAF2F-2513-8F48-B4D4-6A37A6AD7776}" destId="{F3581230-F761-A84F-8BB1-39A5B0AB5C1A}" srcOrd="0" destOrd="7" presId="urn:microsoft.com/office/officeart/2005/8/layout/hList6"/>
    <dgm:cxn modelId="{FA56970F-55D5-B542-AEA9-01689B47C5B3}" type="presOf" srcId="{B239423F-26A7-D74A-B064-200E35A7FFCA}" destId="{E185BB06-6C2C-9648-AA9E-B1248CBA1AF6}" srcOrd="0" destOrd="1" presId="urn:microsoft.com/office/officeart/2005/8/layout/hList6"/>
    <dgm:cxn modelId="{F915B010-954D-A74D-80DF-9423D0CEC6A3}" type="presOf" srcId="{0DD86360-0258-434A-A9FB-90AB15C1C0F2}" destId="{210D964F-9A01-FF46-9823-84D9F3D2A747}" srcOrd="0" destOrd="10" presId="urn:microsoft.com/office/officeart/2005/8/layout/hList6"/>
    <dgm:cxn modelId="{92D49011-70BA-2B4D-B758-177B74B003F4}" type="presOf" srcId="{A99664D8-DB56-1F40-9F11-FEABA2C69E08}" destId="{13CEF1A6-1DBF-F549-8C87-677A611214EC}" srcOrd="0" destOrd="5" presId="urn:microsoft.com/office/officeart/2005/8/layout/hList6"/>
    <dgm:cxn modelId="{A1814312-DAB2-0542-B315-CDF97548F9F7}" type="presOf" srcId="{1814D8A4-2854-1146-B153-5FB76F7875B1}" destId="{13CEF1A6-1DBF-F549-8C87-677A611214EC}" srcOrd="0" destOrd="4" presId="urn:microsoft.com/office/officeart/2005/8/layout/hList6"/>
    <dgm:cxn modelId="{D92A0D14-4629-794F-8261-757F9DD32793}" type="presOf" srcId="{DCCCA9D0-56D9-ED41-9489-15933CA31358}" destId="{F3581230-F761-A84F-8BB1-39A5B0AB5C1A}" srcOrd="0" destOrd="10" presId="urn:microsoft.com/office/officeart/2005/8/layout/hList6"/>
    <dgm:cxn modelId="{89097514-0CBC-4F1D-83DA-A1F2F24CCB22}" srcId="{FAE57778-EFB2-4DA3-92C2-3AC9C80D4ED0}" destId="{899AD2BE-C766-40F1-9F4C-7365EE254000}" srcOrd="0" destOrd="0" parTransId="{87FC4388-5128-4013-9FDB-AF58F15CC30E}" sibTransId="{24C2E44D-B253-42D2-A874-EDB97C7A3985}"/>
    <dgm:cxn modelId="{10A2E714-8B12-7F4E-8A1B-81FEBC812A9F}" srcId="{AAB95AF2-E12F-4DA5-A773-677AF4982863}" destId="{27B8112C-66EA-F34F-B733-CFE6ED557720}" srcOrd="10" destOrd="0" parTransId="{8D323503-CF52-E342-8C0D-30A1CBB43148}" sibTransId="{A141AEF7-0DF6-6C49-BE5C-0FC49165670C}"/>
    <dgm:cxn modelId="{0DF0FD14-CBCE-184D-AACB-AB3C3C7C5CE1}" srcId="{F7CB668F-3FC6-44C2-9FF1-C81C1C6BD136}" destId="{9E0087F1-20C1-D442-BBF7-8EEDE770FF1E}" srcOrd="4" destOrd="0" parTransId="{6C3E261F-0606-DC4B-940D-A2C1C8B157B3}" sibTransId="{4EF32358-077F-CB46-AE79-F273816F187A}"/>
    <dgm:cxn modelId="{EEA8A319-D572-C542-A1FA-C92980C91DC4}" srcId="{FAE57778-EFB2-4DA3-92C2-3AC9C80D4ED0}" destId="{77329D3D-9369-E044-8F5E-2324FFBB7951}" srcOrd="13" destOrd="0" parTransId="{5274B0D5-BB64-9C48-B9E9-3D0AE8570972}" sibTransId="{0F81F35F-EABF-6D49-A54F-514C061B7DB8}"/>
    <dgm:cxn modelId="{A9239B1A-1FD3-3444-9AE1-873FDD90BABB}" srcId="{FAE57778-EFB2-4DA3-92C2-3AC9C80D4ED0}" destId="{ED5E9DFC-AF4B-774B-8383-AD42B925FE51}" srcOrd="17" destOrd="0" parTransId="{68B3B84C-5297-BB41-951D-F8F5A4B9EBAC}" sibTransId="{3381A80A-4C61-B240-B5A9-0DA6BBC608C6}"/>
    <dgm:cxn modelId="{3271A21A-3D4A-D943-856F-22C2A608FCD6}" srcId="{844F0EC8-9831-4115-85B9-18B40002DB31}" destId="{6514C9B4-1DF3-B344-8B45-28DEBF218422}" srcOrd="9" destOrd="0" parTransId="{C2FCAB18-4778-2943-976E-B530877AA931}" sibTransId="{5FCBAF6B-7145-7749-89E6-41C94ADDC46F}"/>
    <dgm:cxn modelId="{AC70E220-7AEA-C448-8AD9-A1418501FB1D}" type="presOf" srcId="{7087878D-2216-5A41-9424-0F72B0CBC7BF}" destId="{F3581230-F761-A84F-8BB1-39A5B0AB5C1A}" srcOrd="0" destOrd="3" presId="urn:microsoft.com/office/officeart/2005/8/layout/hList6"/>
    <dgm:cxn modelId="{71E01F21-3420-A644-B828-61DCBBE4C2FF}" type="presOf" srcId="{8A187F23-E477-A34B-87EC-0DE8137FB269}" destId="{210D964F-9A01-FF46-9823-84D9F3D2A747}" srcOrd="0" destOrd="13" presId="urn:microsoft.com/office/officeart/2005/8/layout/hList6"/>
    <dgm:cxn modelId="{3836FE21-4C85-2249-A55D-14E54F6FD0A2}" srcId="{844F0EC8-9831-4115-85B9-18B40002DB31}" destId="{469B3A48-2603-F648-8322-85ABCF76FBFC}" srcOrd="7" destOrd="0" parTransId="{A1C9E594-0FFD-3145-AC89-C98B6679CF15}" sibTransId="{A25D4BB7-254F-E446-897B-1997BB1C27C9}"/>
    <dgm:cxn modelId="{D144D222-B913-4719-A3AF-A314FC43E5C0}" srcId="{F2BEDF82-C473-4183-BD91-72885EB8DE2C}" destId="{844F0EC8-9831-4115-85B9-18B40002DB31}" srcOrd="2" destOrd="0" parTransId="{6F65738E-64A1-4E91-BC1D-F6CD6CCE4613}" sibTransId="{333351F5-4A4A-41D4-8915-8488EF1F1FD5}"/>
    <dgm:cxn modelId="{8C22B524-1BDD-244E-A138-E0A03C339A4B}" type="presOf" srcId="{9B7BB726-1452-C447-BE3E-5649F441CA6B}" destId="{210D964F-9A01-FF46-9823-84D9F3D2A747}" srcOrd="0" destOrd="15" presId="urn:microsoft.com/office/officeart/2005/8/layout/hList6"/>
    <dgm:cxn modelId="{3ADE1125-D5DA-1E45-BC62-75A242F2A517}" srcId="{FAE57778-EFB2-4DA3-92C2-3AC9C80D4ED0}" destId="{26DAACC5-2424-BE48-BA0B-E18130176A0A}" srcOrd="3" destOrd="0" parTransId="{D80FC393-E498-7347-83DB-3D117F575F19}" sibTransId="{A1C006B3-7B68-1343-B762-F506C2F22DC2}"/>
    <dgm:cxn modelId="{BE552A26-5E4B-E443-AA96-F6C35105912D}" type="presOf" srcId="{0AF32F51-A422-584C-9139-BF4FA2F16E61}" destId="{F3581230-F761-A84F-8BB1-39A5B0AB5C1A}" srcOrd="0" destOrd="20" presId="urn:microsoft.com/office/officeart/2005/8/layout/hList6"/>
    <dgm:cxn modelId="{A6B02030-AB89-114E-99C8-46A38E5F2CFE}" srcId="{FAE57778-EFB2-4DA3-92C2-3AC9C80D4ED0}" destId="{A9C29790-D33E-F04F-BE18-B72262E992E9}" srcOrd="5" destOrd="0" parTransId="{B8EF6009-BC49-3D45-B7CA-C307A5D86137}" sibTransId="{0FC87B52-D7C5-DF4A-A52F-B40A87CEAEAF}"/>
    <dgm:cxn modelId="{C4354A30-6999-D94B-8325-F1527874A99E}" type="presOf" srcId="{A16706BC-43E1-AF47-A731-319CD6CDDE8B}" destId="{210D964F-9A01-FF46-9823-84D9F3D2A747}" srcOrd="0" destOrd="17" presId="urn:microsoft.com/office/officeart/2005/8/layout/hList6"/>
    <dgm:cxn modelId="{65117632-BA90-AF40-824F-6F63356FD2A7}" type="presOf" srcId="{B59F4DBA-B452-6145-AB75-352983CB32C8}" destId="{210D964F-9A01-FF46-9823-84D9F3D2A747}" srcOrd="0" destOrd="2" presId="urn:microsoft.com/office/officeart/2005/8/layout/hList6"/>
    <dgm:cxn modelId="{A164ED32-9F3A-F948-90B5-0B83A38E5D3A}" type="presOf" srcId="{219569C4-1938-3B49-839F-4C2160D211EA}" destId="{F3581230-F761-A84F-8BB1-39A5B0AB5C1A}" srcOrd="0" destOrd="8" presId="urn:microsoft.com/office/officeart/2005/8/layout/hList6"/>
    <dgm:cxn modelId="{DFFBAF35-CC87-3942-A86F-FC3D82619DF6}" type="presOf" srcId="{4228F8B3-7D4C-AA46-A26C-B8DC14A5F07B}" destId="{210D964F-9A01-FF46-9823-84D9F3D2A747}" srcOrd="0" destOrd="7" presId="urn:microsoft.com/office/officeart/2005/8/layout/hList6"/>
    <dgm:cxn modelId="{54C4F935-049D-194A-A7A9-EDA8AD29AEEF}" srcId="{AAB95AF2-E12F-4DA5-A773-677AF4982863}" destId="{518EC90F-0526-D949-BEEE-F13E35B8AD0E}" srcOrd="14" destOrd="0" parTransId="{87346711-3FA2-6046-A4FA-F338D2BB01A1}" sibTransId="{DA83138F-3203-D547-B90D-B7BA89D8926C}"/>
    <dgm:cxn modelId="{74236336-BC77-8D40-9462-B1DA801C7D1F}" srcId="{AAB95AF2-E12F-4DA5-A773-677AF4982863}" destId="{219569C4-1938-3B49-839F-4C2160D211EA}" srcOrd="7" destOrd="0" parTransId="{2FCA710E-49CF-954E-A5DF-3A87E64B62B6}" sibTransId="{1C276029-C07B-ED43-A154-A11E9AD1CA42}"/>
    <dgm:cxn modelId="{69698A37-9C67-284B-9C13-E9323CDC5A97}" type="presOf" srcId="{250BBB9F-235E-1C4B-A9D5-26E286ACA693}" destId="{210D964F-9A01-FF46-9823-84D9F3D2A747}" srcOrd="0" destOrd="5" presId="urn:microsoft.com/office/officeart/2005/8/layout/hList6"/>
    <dgm:cxn modelId="{65C46E3C-7211-ED4D-A710-4E766A16CBA3}" type="presOf" srcId="{10274EAE-FA84-CC46-8B55-298E2B876C22}" destId="{210D964F-9A01-FF46-9823-84D9F3D2A747}" srcOrd="0" destOrd="8" presId="urn:microsoft.com/office/officeart/2005/8/layout/hList6"/>
    <dgm:cxn modelId="{41AE983C-9E6E-0947-B1FE-A7FD71E130AA}" srcId="{AAB95AF2-E12F-4DA5-A773-677AF4982863}" destId="{761E20E2-88B3-B74D-9C97-E07B37D5CC95}" srcOrd="17" destOrd="0" parTransId="{CA27E65C-BAED-F542-B0FB-E5593B2E8CFC}" sibTransId="{19986942-B823-6C46-AEC4-2E378FA9F086}"/>
    <dgm:cxn modelId="{F19DF63C-9D00-40D6-BF6E-58D3C836E86A}" srcId="{F2BEDF82-C473-4183-BD91-72885EB8DE2C}" destId="{FAE57778-EFB2-4DA3-92C2-3AC9C80D4ED0}" srcOrd="1" destOrd="0" parTransId="{EB403BBE-AF69-49AB-B6BE-21EFC4198D39}" sibTransId="{F83BDE56-274B-4CF7-AD10-04662B1030A8}"/>
    <dgm:cxn modelId="{8B41513D-F154-0647-94CF-E3553421AED7}" type="presOf" srcId="{8F92EEC0-4930-E84C-B0B5-6CBC46978B46}" destId="{F3581230-F761-A84F-8BB1-39A5B0AB5C1A}" srcOrd="0" destOrd="12" presId="urn:microsoft.com/office/officeart/2005/8/layout/hList6"/>
    <dgm:cxn modelId="{9873C740-77E5-4345-87B6-865B85CFF945}" srcId="{FAE57778-EFB2-4DA3-92C2-3AC9C80D4ED0}" destId="{A16706BC-43E1-AF47-A731-319CD6CDDE8B}" srcOrd="16" destOrd="0" parTransId="{CDFBF78E-F46D-C946-80EC-A20C9B9B8FFC}" sibTransId="{12B4B4F2-EBFA-9040-8005-318245507358}"/>
    <dgm:cxn modelId="{79AAE740-B4DD-AB46-A515-101F20C9659D}" type="presOf" srcId="{6155BEF8-9898-C441-965E-60C77FAA3DC5}" destId="{210D964F-9A01-FF46-9823-84D9F3D2A747}" srcOrd="0" destOrd="16" presId="urn:microsoft.com/office/officeart/2005/8/layout/hList6"/>
    <dgm:cxn modelId="{AC9B9E42-18C5-1143-B21D-FA167B408598}" srcId="{844F0EC8-9831-4115-85B9-18B40002DB31}" destId="{2ECCD32A-41F1-9C4D-AF7C-6854013641B4}" srcOrd="5" destOrd="0" parTransId="{A34C8C49-E2FF-0949-B55B-D73B7872E9CC}" sibTransId="{BF5BB238-6C8B-3849-AE6D-5A112097E2B1}"/>
    <dgm:cxn modelId="{B2A0E343-7CB2-A449-AB56-B0C235571D97}" type="presOf" srcId="{FAE57778-EFB2-4DA3-92C2-3AC9C80D4ED0}" destId="{210D964F-9A01-FF46-9823-84D9F3D2A747}" srcOrd="0" destOrd="0" presId="urn:microsoft.com/office/officeart/2005/8/layout/hList6"/>
    <dgm:cxn modelId="{771C9344-0294-7C4D-BD5E-1D9248A84753}" type="presOf" srcId="{A9C29790-D33E-F04F-BE18-B72262E992E9}" destId="{210D964F-9A01-FF46-9823-84D9F3D2A747}" srcOrd="0" destOrd="6" presId="urn:microsoft.com/office/officeart/2005/8/layout/hList6"/>
    <dgm:cxn modelId="{8065AA44-BA7D-1047-9CF0-EFE7866A838E}" srcId="{F7CB668F-3FC6-44C2-9FF1-C81C1C6BD136}" destId="{64636D7E-0E07-0A4B-931F-23BC9C8C691C}" srcOrd="5" destOrd="0" parTransId="{ED32D3DF-804E-4044-B770-31C01674F810}" sibTransId="{F3C82087-AC93-DE4F-A1E1-C49B1654D437}"/>
    <dgm:cxn modelId="{828F2446-59B4-A14C-BBCA-7EF608868C3C}" type="presOf" srcId="{9F9BE1DC-453E-6D43-A0A9-865EAC9F0B4E}" destId="{E185BB06-6C2C-9648-AA9E-B1248CBA1AF6}" srcOrd="0" destOrd="2" presId="urn:microsoft.com/office/officeart/2005/8/layout/hList6"/>
    <dgm:cxn modelId="{55CE0847-4A2E-B84B-A331-753DB8DE8760}" srcId="{AAB95AF2-E12F-4DA5-A773-677AF4982863}" destId="{8506E568-199A-3E4A-8BAE-589DB3C71A99}" srcOrd="13" destOrd="0" parTransId="{4BA36E12-11EA-CA4D-A6DE-CDC2869E43C5}" sibTransId="{6B3C6E19-2880-274F-9A46-CFED0B6F09ED}"/>
    <dgm:cxn modelId="{A623AE49-2C8A-D349-A0B1-A59259E9E1EC}" type="presOf" srcId="{278C275A-4AC3-A341-98A9-203F54A73CA4}" destId="{E185BB06-6C2C-9648-AA9E-B1248CBA1AF6}" srcOrd="0" destOrd="3" presId="urn:microsoft.com/office/officeart/2005/8/layout/hList6"/>
    <dgm:cxn modelId="{143D1D4C-22DC-244A-96B4-3F64F5605B75}" type="presOf" srcId="{6514C9B4-1DF3-B344-8B45-28DEBF218422}" destId="{13CEF1A6-1DBF-F549-8C87-677A611214EC}" srcOrd="0" destOrd="10" presId="urn:microsoft.com/office/officeart/2005/8/layout/hList6"/>
    <dgm:cxn modelId="{6986D24C-100A-004A-8444-82077E42C218}" srcId="{AAB95AF2-E12F-4DA5-A773-677AF4982863}" destId="{0F25ED4B-3F8F-7B45-8E88-BEAA9CC76ECC}" srcOrd="3" destOrd="0" parTransId="{513C3A22-10F0-BE42-A34B-CD583E501BAC}" sibTransId="{FD29DF28-D37E-3A46-94B8-0A152B0C08B9}"/>
    <dgm:cxn modelId="{40EAE752-EF6B-3C4E-9E46-3005BEC09318}" srcId="{FAE57778-EFB2-4DA3-92C2-3AC9C80D4ED0}" destId="{CDB38592-DBB1-BB49-AEF9-E4E45EC9A3C6}" srcOrd="11" destOrd="0" parTransId="{6861923E-9A6C-3E41-AC28-881E6901354D}" sibTransId="{96B250F8-5253-0648-8195-041DE35DDFA8}"/>
    <dgm:cxn modelId="{5493E456-D603-0F47-93BA-1C5549CE19C6}" type="presOf" srcId="{844F0EC8-9831-4115-85B9-18B40002DB31}" destId="{13CEF1A6-1DBF-F549-8C87-677A611214EC}" srcOrd="0" destOrd="0" presId="urn:microsoft.com/office/officeart/2005/8/layout/hList6"/>
    <dgm:cxn modelId="{33F5DE59-82A7-FC46-8641-6F341A97DAE6}" type="presOf" srcId="{933B041F-552F-6045-8DED-9F7FDFF4BD2F}" destId="{13CEF1A6-1DBF-F549-8C87-677A611214EC}" srcOrd="0" destOrd="9" presId="urn:microsoft.com/office/officeart/2005/8/layout/hList6"/>
    <dgm:cxn modelId="{7428985A-0EC6-5C4C-9146-E39D3EFF82BB}" type="presOf" srcId="{C06F09EC-8EFE-0B44-86EE-F4CFDFFC57FE}" destId="{210D964F-9A01-FF46-9823-84D9F3D2A747}" srcOrd="0" destOrd="11" presId="urn:microsoft.com/office/officeart/2005/8/layout/hList6"/>
    <dgm:cxn modelId="{D0F77E5B-E246-D744-9376-B808CF6FC9B5}" type="presOf" srcId="{BC8F3F74-BC23-4140-A9F9-7CE8357C2C4D}" destId="{210D964F-9A01-FF46-9823-84D9F3D2A747}" srcOrd="0" destOrd="19" presId="urn:microsoft.com/office/officeart/2005/8/layout/hList6"/>
    <dgm:cxn modelId="{97E5215F-142D-5949-A7B8-F99E55C66408}" type="presOf" srcId="{9AAFA744-EC99-744F-B915-77D584003454}" destId="{210D964F-9A01-FF46-9823-84D9F3D2A747}" srcOrd="0" destOrd="3" presId="urn:microsoft.com/office/officeart/2005/8/layout/hList6"/>
    <dgm:cxn modelId="{75F33A5F-75B3-9E4B-AB27-A17610331CC0}" srcId="{F7CB668F-3FC6-44C2-9FF1-C81C1C6BD136}" destId="{278C275A-4AC3-A341-98A9-203F54A73CA4}" srcOrd="2" destOrd="0" parTransId="{63F02FCB-2843-5C49-B11D-F772BAF91A8A}" sibTransId="{B433FE02-0E8F-D14C-86D8-47DB0491050E}"/>
    <dgm:cxn modelId="{BEDECF5F-8739-D340-9482-842EA1D6BE32}" srcId="{AAB95AF2-E12F-4DA5-A773-677AF4982863}" destId="{E0DB634A-93C2-3A48-AE13-B1B4FAF13ABF}" srcOrd="15" destOrd="0" parTransId="{380232DA-FE33-634C-87A2-6A8D59A28EDD}" sibTransId="{A52E9D07-126C-5B43-A338-1F2D5B7721BA}"/>
    <dgm:cxn modelId="{277AD666-90BE-DA45-84F4-B36F05E08E10}" type="presOf" srcId="{899AD2BE-C766-40F1-9F4C-7365EE254000}" destId="{210D964F-9A01-FF46-9823-84D9F3D2A747}" srcOrd="0" destOrd="1" presId="urn:microsoft.com/office/officeart/2005/8/layout/hList6"/>
    <dgm:cxn modelId="{C03A3967-A274-9740-9709-D3750B5AA50B}" srcId="{FAE57778-EFB2-4DA3-92C2-3AC9C80D4ED0}" destId="{0DD86360-0258-434A-A9FB-90AB15C1C0F2}" srcOrd="9" destOrd="0" parTransId="{92F8D13B-F270-CE41-B99D-3822178C60CF}" sibTransId="{5C7102E1-6187-474E-83C9-4DB57A33811C}"/>
    <dgm:cxn modelId="{375BE168-7F11-A44D-B462-24EB4173CB52}" srcId="{FAE57778-EFB2-4DA3-92C2-3AC9C80D4ED0}" destId="{4228F8B3-7D4C-AA46-A26C-B8DC14A5F07B}" srcOrd="6" destOrd="0" parTransId="{8F271A9A-EBDB-D847-8FD6-9365DB7710EB}" sibTransId="{95204D01-D018-8F41-AF02-BCEB5EF86379}"/>
    <dgm:cxn modelId="{0233B76B-448F-1A4B-982D-C2498BCA81BE}" srcId="{AAB95AF2-E12F-4DA5-A773-677AF4982863}" destId="{7516E292-F15B-F349-8F1C-E46F862F10C5}" srcOrd="16" destOrd="0" parTransId="{6E2819D7-32B7-E94C-B2C9-3B038BBB278F}" sibTransId="{C7BFB05B-4EAF-CB4B-8DB0-124C06AE4F02}"/>
    <dgm:cxn modelId="{7B93116C-61AE-2D45-AD80-3F3845077179}" srcId="{844F0EC8-9831-4115-85B9-18B40002DB31}" destId="{EB03EC41-8E2C-8447-B535-C0DA733C6622}" srcOrd="14" destOrd="0" parTransId="{E91CCCF7-FE42-654B-A1FC-5881475972C6}" sibTransId="{6FE31782-67AC-6547-BFDE-F1BC37990231}"/>
    <dgm:cxn modelId="{3AD4456C-DB24-FB48-B5C7-98668862A5A8}" type="presOf" srcId="{81817689-2FC9-8241-9AAF-F877EEB80E26}" destId="{F3581230-F761-A84F-8BB1-39A5B0AB5C1A}" srcOrd="0" destOrd="6" presId="urn:microsoft.com/office/officeart/2005/8/layout/hList6"/>
    <dgm:cxn modelId="{0C2DF26D-6CAB-D442-8559-CC3F1BE58CAA}" type="presOf" srcId="{DB266905-5C3A-2A4D-9ABD-3D2F8315D265}" destId="{E185BB06-6C2C-9648-AA9E-B1248CBA1AF6}" srcOrd="0" destOrd="4" presId="urn:microsoft.com/office/officeart/2005/8/layout/hList6"/>
    <dgm:cxn modelId="{F02BCE6E-85E0-9346-AEC4-3F06E57130AC}" type="presOf" srcId="{CDB38592-DBB1-BB49-AEF9-E4E45EC9A3C6}" destId="{210D964F-9A01-FF46-9823-84D9F3D2A747}" srcOrd="0" destOrd="12" presId="urn:microsoft.com/office/officeart/2005/8/layout/hList6"/>
    <dgm:cxn modelId="{E4DF6C72-5218-584D-8E38-FF45A7C29531}" srcId="{F7CB668F-3FC6-44C2-9FF1-C81C1C6BD136}" destId="{B239423F-26A7-D74A-B064-200E35A7FFCA}" srcOrd="0" destOrd="0" parTransId="{60DCE752-451C-674B-8FD0-5683EFABB357}" sibTransId="{739EB032-DD75-CF4E-AF7B-5619DA535EAA}"/>
    <dgm:cxn modelId="{8AF56573-D2C0-F049-B03A-2A58DC45D29E}" srcId="{844F0EC8-9831-4115-85B9-18B40002DB31}" destId="{367E76A5-2150-7649-90AC-7A72123023C4}" srcOrd="2" destOrd="0" parTransId="{56DCF56A-1C05-5947-8F07-3371AC86FE4D}" sibTransId="{946A955A-0D1E-FF44-B883-11D542282D39}"/>
    <dgm:cxn modelId="{0B50D074-359E-2146-8951-484EB9E20845}" srcId="{844F0EC8-9831-4115-85B9-18B40002DB31}" destId="{C89F6AD8-47DA-3042-9DDE-11371362DFCF}" srcOrd="1" destOrd="0" parTransId="{0B3F6693-5D6E-7348-9D7C-B1DEF782D6CD}" sibTransId="{145346C2-BCE9-6843-871A-75F2CB0E9E64}"/>
    <dgm:cxn modelId="{81ED2F75-A0C1-0048-AED3-E92D2FEEFFF4}" type="presOf" srcId="{7516E292-F15B-F349-8F1C-E46F862F10C5}" destId="{F3581230-F761-A84F-8BB1-39A5B0AB5C1A}" srcOrd="0" destOrd="17" presId="urn:microsoft.com/office/officeart/2005/8/layout/hList6"/>
    <dgm:cxn modelId="{A36C4F75-6B76-7C44-804D-1D8B396EDEC4}" type="presOf" srcId="{E67EE7DD-DE9F-C542-ABF5-82C6EC9A3F43}" destId="{13CEF1A6-1DBF-F549-8C87-677A611214EC}" srcOrd="0" destOrd="7" presId="urn:microsoft.com/office/officeart/2005/8/layout/hList6"/>
    <dgm:cxn modelId="{8DDFE377-8054-6A43-A551-E194EEC57F40}" srcId="{FAE57778-EFB2-4DA3-92C2-3AC9C80D4ED0}" destId="{8A187F23-E477-A34B-87EC-0DE8137FB269}" srcOrd="12" destOrd="0" parTransId="{E9916BAD-E6BA-5545-B51D-15B430855378}" sibTransId="{A06D0441-5C80-8F40-9CA0-0B3061BDB3C5}"/>
    <dgm:cxn modelId="{3CD8C07B-D4D5-954D-9236-E497E074880A}" srcId="{AAB95AF2-E12F-4DA5-A773-677AF4982863}" destId="{762C439F-A590-D940-8297-3CAB1C28CC3D}" srcOrd="12" destOrd="0" parTransId="{0AAF5167-D88E-3047-96F8-99B56B43A00C}" sibTransId="{D449635D-DD67-E043-94C0-FA52C0A27E1D}"/>
    <dgm:cxn modelId="{79B3607D-F391-6B40-8531-701D2AF64BCA}" srcId="{844F0EC8-9831-4115-85B9-18B40002DB31}" destId="{4C954BA3-9E2C-7246-A7F4-0EE4AAF139E0}" srcOrd="11" destOrd="0" parTransId="{A50FE8C1-E611-1C47-8C9F-D45950885B35}" sibTransId="{262AD096-F9D5-DC4A-8FAD-B12B0051EC03}"/>
    <dgm:cxn modelId="{E9C97B7D-DE70-9B41-B55D-8B4AB613D286}" srcId="{844F0EC8-9831-4115-85B9-18B40002DB31}" destId="{933B041F-552F-6045-8DED-9F7FDFF4BD2F}" srcOrd="8" destOrd="0" parTransId="{DB328B6C-935B-2045-A61F-70C871AEC464}" sibTransId="{0B8F0802-04B7-3742-9B50-0A08D0472320}"/>
    <dgm:cxn modelId="{9293D47F-16A8-624D-B281-A99DC6320E23}" srcId="{F7CB668F-3FC6-44C2-9FF1-C81C1C6BD136}" destId="{DB266905-5C3A-2A4D-9ABD-3D2F8315D265}" srcOrd="3" destOrd="0" parTransId="{03D64D34-9760-6B42-8A6F-39052B4A19B8}" sibTransId="{CFF9EFBE-7409-C84C-815B-4501AF6CB4BA}"/>
    <dgm:cxn modelId="{DAB79580-BFBA-458E-BE77-9A15A630DA20}" srcId="{F2BEDF82-C473-4183-BD91-72885EB8DE2C}" destId="{F7CB668F-3FC6-44C2-9FF1-C81C1C6BD136}" srcOrd="3" destOrd="0" parTransId="{2BCA6F8A-0DBD-454B-BBFD-02837555A445}" sibTransId="{B436FE7F-FD4E-47D1-B0C2-D893CA6712E1}"/>
    <dgm:cxn modelId="{7FE0A281-543D-5243-A5E6-57593FA98D14}" srcId="{F7CB668F-3FC6-44C2-9FF1-C81C1C6BD136}" destId="{2793EF26-08BF-FD41-8054-5EA6954C0564}" srcOrd="8" destOrd="0" parTransId="{0D2E084D-6020-A945-B9F1-4C9E7F63D6D5}" sibTransId="{E2999556-3A0C-1549-9F44-F26228165D2C}"/>
    <dgm:cxn modelId="{68BEC482-74BB-2543-A79B-1984EB8C1FF4}" srcId="{AAB95AF2-E12F-4DA5-A773-677AF4982863}" destId="{8F92EEC0-4930-E84C-B0B5-6CBC46978B46}" srcOrd="11" destOrd="0" parTransId="{E2EE37DD-1556-3849-8CA3-A28AE25B0947}" sibTransId="{0803B482-9BD7-944B-B86A-BF13B1A5AE22}"/>
    <dgm:cxn modelId="{F3929D83-B3A2-5C4A-8003-9450F53BC3B9}" type="presOf" srcId="{A1852CC1-8E84-394B-A4DF-B9B9A725D1F7}" destId="{F3581230-F761-A84F-8BB1-39A5B0AB5C1A}" srcOrd="0" destOrd="2" presId="urn:microsoft.com/office/officeart/2005/8/layout/hList6"/>
    <dgm:cxn modelId="{AF8D7585-662F-A34E-9F0C-CDB2B36FF342}" srcId="{FAE57778-EFB2-4DA3-92C2-3AC9C80D4ED0}" destId="{C06F09EC-8EFE-0B44-86EE-F4CFDFFC57FE}" srcOrd="10" destOrd="0" parTransId="{ADAB55A5-A781-1F41-A6EF-B2131B842651}" sibTransId="{9AA40E10-0CE0-2C4E-9382-4BD1C0433853}"/>
    <dgm:cxn modelId="{389AC48A-B31C-2B47-B37A-80A990AC0197}" srcId="{FAE57778-EFB2-4DA3-92C2-3AC9C80D4ED0}" destId="{9B7BB726-1452-C447-BE3E-5649F441CA6B}" srcOrd="14" destOrd="0" parTransId="{A2DD7C56-5761-DC42-9BFE-470568A36809}" sibTransId="{6D843364-9B09-664E-903C-C65916D53C45}"/>
    <dgm:cxn modelId="{9D4EC98A-DE69-304F-91EE-11C2EDEF3FAC}" type="presOf" srcId="{762C439F-A590-D940-8297-3CAB1C28CC3D}" destId="{F3581230-F761-A84F-8BB1-39A5B0AB5C1A}" srcOrd="0" destOrd="13" presId="urn:microsoft.com/office/officeart/2005/8/layout/hList6"/>
    <dgm:cxn modelId="{EF666B8E-530D-C646-9269-C24E7A706D14}" srcId="{FAE57778-EFB2-4DA3-92C2-3AC9C80D4ED0}" destId="{BC8F3F74-BC23-4140-A9F9-7CE8357C2C4D}" srcOrd="18" destOrd="0" parTransId="{1CCC6B59-B6D6-764A-994D-86B2F6BBE38E}" sibTransId="{5639F2B7-8E4E-E648-B0AC-5D72CAD8305D}"/>
    <dgm:cxn modelId="{926FB08E-C727-F947-AA36-E0D5CCA5667A}" srcId="{844F0EC8-9831-4115-85B9-18B40002DB31}" destId="{A99664D8-DB56-1F40-9F11-FEABA2C69E08}" srcOrd="4" destOrd="0" parTransId="{B8673B6F-9076-FE4A-A7ED-C0391F7C8957}" sibTransId="{0A766C3C-BFC9-534D-9A7C-9FA75DA04970}"/>
    <dgm:cxn modelId="{CE95968F-DB03-C049-AA7E-8B36596849B6}" type="presOf" srcId="{2793EF26-08BF-FD41-8054-5EA6954C0564}" destId="{E185BB06-6C2C-9648-AA9E-B1248CBA1AF6}" srcOrd="0" destOrd="9" presId="urn:microsoft.com/office/officeart/2005/8/layout/hList6"/>
    <dgm:cxn modelId="{1D8FA690-0BC7-5D4E-8AFA-926864102ECE}" type="presOf" srcId="{52087EE6-3F56-2443-AFA5-58C667E53ED8}" destId="{13CEF1A6-1DBF-F549-8C87-677A611214EC}" srcOrd="0" destOrd="11" presId="urn:microsoft.com/office/officeart/2005/8/layout/hList6"/>
    <dgm:cxn modelId="{3B145E91-A1AA-8844-A53C-48987D3D24E7}" srcId="{FAE57778-EFB2-4DA3-92C2-3AC9C80D4ED0}" destId="{6155BEF8-9898-C441-965E-60C77FAA3DC5}" srcOrd="15" destOrd="0" parTransId="{9871EC29-5931-7D44-9B67-B822068D7895}" sibTransId="{AEC32A52-30B3-6243-B34E-5AC41F0386E0}"/>
    <dgm:cxn modelId="{081D5192-3652-8E45-B459-A7B4D282F00C}" type="presOf" srcId="{F2BEDF82-C473-4183-BD91-72885EB8DE2C}" destId="{D742CC6D-97EA-D943-BE79-E8985B64CC1D}" srcOrd="0" destOrd="0" presId="urn:microsoft.com/office/officeart/2005/8/layout/hList6"/>
    <dgm:cxn modelId="{00234993-B184-6443-BA1D-4F4D38A0C40B}" type="presOf" srcId="{67C024C4-13CE-3440-BE70-8D81E3F002B9}" destId="{13CEF1A6-1DBF-F549-8C87-677A611214EC}" srcOrd="0" destOrd="14" presId="urn:microsoft.com/office/officeart/2005/8/layout/hList6"/>
    <dgm:cxn modelId="{11398E94-5E5C-214C-BB71-584CE44944C2}" srcId="{AAB95AF2-E12F-4DA5-A773-677AF4982863}" destId="{89C8195F-D451-9245-9A69-F250102329B7}" srcOrd="4" destOrd="0" parTransId="{A11C8079-C6CC-4143-B102-0760FB57F835}" sibTransId="{80FAA1F2-1110-5E45-9319-F64B54A2B995}"/>
    <dgm:cxn modelId="{F7E07296-F325-1149-8117-39685A8E70D0}" type="presOf" srcId="{EB03EC41-8E2C-8447-B535-C0DA733C6622}" destId="{13CEF1A6-1DBF-F549-8C87-677A611214EC}" srcOrd="0" destOrd="15" presId="urn:microsoft.com/office/officeart/2005/8/layout/hList6"/>
    <dgm:cxn modelId="{64A86E98-E88C-BE4E-AFE9-DC2D3111BC60}" srcId="{FAE57778-EFB2-4DA3-92C2-3AC9C80D4ED0}" destId="{10274EAE-FA84-CC46-8B55-298E2B876C22}" srcOrd="7" destOrd="0" parTransId="{B08C1498-9DF2-364E-821B-EBC48ADF5D04}" sibTransId="{3F0BF514-8AD1-7B4F-B357-C75F662CEB95}"/>
    <dgm:cxn modelId="{E483F999-FE38-1742-8555-C0B6D3FE5A22}" type="presOf" srcId="{BF2BA0CF-CDDB-D047-BF79-8600AF984C64}" destId="{210D964F-9A01-FF46-9823-84D9F3D2A747}" srcOrd="0" destOrd="9" presId="urn:microsoft.com/office/officeart/2005/8/layout/hList6"/>
    <dgm:cxn modelId="{18F8989E-82D1-224F-8457-B2612D3730B1}" srcId="{F7CB668F-3FC6-44C2-9FF1-C81C1C6BD136}" destId="{1B419623-47D2-E249-8EB6-0E8150056B93}" srcOrd="7" destOrd="0" parTransId="{B6D4CA36-E27F-0245-88D8-14B57F92597A}" sibTransId="{4372D0B3-E853-B14A-97CD-C59FB441DA16}"/>
    <dgm:cxn modelId="{E79B83A1-7D27-764C-88AF-4DBAB2FED956}" type="presOf" srcId="{ED5E9DFC-AF4B-774B-8383-AD42B925FE51}" destId="{210D964F-9A01-FF46-9823-84D9F3D2A747}" srcOrd="0" destOrd="18" presId="urn:microsoft.com/office/officeart/2005/8/layout/hList6"/>
    <dgm:cxn modelId="{E19AB5A4-6130-43C5-9C2F-718C0B6DB407}" srcId="{F2BEDF82-C473-4183-BD91-72885EB8DE2C}" destId="{AAB95AF2-E12F-4DA5-A773-677AF4982863}" srcOrd="0" destOrd="0" parTransId="{B415B942-0352-46DB-8F54-A16E0606F61B}" sibTransId="{A9E9C4AD-A3FE-431A-A802-11974D88F99B}"/>
    <dgm:cxn modelId="{6F31F5A9-C300-924F-99DE-35B4DD74F31B}" type="presOf" srcId="{367E76A5-2150-7649-90AC-7A72123023C4}" destId="{13CEF1A6-1DBF-F549-8C87-677A611214EC}" srcOrd="0" destOrd="3" presId="urn:microsoft.com/office/officeart/2005/8/layout/hList6"/>
    <dgm:cxn modelId="{EAA5F6A9-7E2B-A146-81B3-98CA0A8F26C3}" type="presOf" srcId="{89C8195F-D451-9245-9A69-F250102329B7}" destId="{F3581230-F761-A84F-8BB1-39A5B0AB5C1A}" srcOrd="0" destOrd="5" presId="urn:microsoft.com/office/officeart/2005/8/layout/hList6"/>
    <dgm:cxn modelId="{94944DAA-A85D-2542-8131-184F288A7602}" type="presOf" srcId="{1B419623-47D2-E249-8EB6-0E8150056B93}" destId="{E185BB06-6C2C-9648-AA9E-B1248CBA1AF6}" srcOrd="0" destOrd="8" presId="urn:microsoft.com/office/officeart/2005/8/layout/hList6"/>
    <dgm:cxn modelId="{90D29DAA-F82A-444D-8E1B-F78AFB1908CF}" type="presOf" srcId="{AAB95AF2-E12F-4DA5-A773-677AF4982863}" destId="{F3581230-F761-A84F-8BB1-39A5B0AB5C1A}" srcOrd="0" destOrd="0" presId="urn:microsoft.com/office/officeart/2005/8/layout/hList6"/>
    <dgm:cxn modelId="{CD7DEEAC-2279-7747-9A8A-D9A61BF5985B}" srcId="{AAB95AF2-E12F-4DA5-A773-677AF4982863}" destId="{F31BAF2F-2513-8F48-B4D4-6A37A6AD7776}" srcOrd="6" destOrd="0" parTransId="{D8100574-F1FE-7F46-819C-47CCE5A03BD1}" sibTransId="{DA5693A8-6F93-E545-BDB8-F48B88C9CD33}"/>
    <dgm:cxn modelId="{9CB18BAE-E9C6-A942-AA82-D5C8E8B93D47}" type="presOf" srcId="{D39FC1E2-F27A-5843-8178-3969A41DDAB1}" destId="{F3581230-F761-A84F-8BB1-39A5B0AB5C1A}" srcOrd="0" destOrd="19" presId="urn:microsoft.com/office/officeart/2005/8/layout/hList6"/>
    <dgm:cxn modelId="{1FAA30B1-9ED0-D248-8942-CC228A792CD5}" srcId="{FAE57778-EFB2-4DA3-92C2-3AC9C80D4ED0}" destId="{250BBB9F-235E-1C4B-A9D5-26E286ACA693}" srcOrd="4" destOrd="0" parTransId="{3691E2AC-0509-7F44-984E-D580B5AE1F4F}" sibTransId="{15A4733B-77C2-0C41-9234-E3461736D8CD}"/>
    <dgm:cxn modelId="{5D961AB5-ACC6-B148-BA5C-02C0EE0BE52F}" type="presOf" srcId="{469B3A48-2603-F648-8322-85ABCF76FBFC}" destId="{13CEF1A6-1DBF-F549-8C87-677A611214EC}" srcOrd="0" destOrd="8" presId="urn:microsoft.com/office/officeart/2005/8/layout/hList6"/>
    <dgm:cxn modelId="{7584A8B5-2137-664C-8C8B-4CD8CC27F29B}" type="presOf" srcId="{C89F6AD8-47DA-3042-9DDE-11371362DFCF}" destId="{13CEF1A6-1DBF-F549-8C87-677A611214EC}" srcOrd="0" destOrd="2" presId="urn:microsoft.com/office/officeart/2005/8/layout/hList6"/>
    <dgm:cxn modelId="{F16A3EB8-A906-2F4A-B68D-E802BB267423}" type="presOf" srcId="{397A1F5C-301B-43DF-9652-3E1BAFEC6CD2}" destId="{F3581230-F761-A84F-8BB1-39A5B0AB5C1A}" srcOrd="0" destOrd="1" presId="urn:microsoft.com/office/officeart/2005/8/layout/hList6"/>
    <dgm:cxn modelId="{D8D184BC-4A4E-F142-891F-D98EF96EA5F0}" srcId="{AAB95AF2-E12F-4DA5-A773-677AF4982863}" destId="{81817689-2FC9-8241-9AAF-F877EEB80E26}" srcOrd="5" destOrd="0" parTransId="{291995FF-654A-5342-9EE0-6663C294DF96}" sibTransId="{A47D31C1-3DF2-E146-BC86-AE978023BE2B}"/>
    <dgm:cxn modelId="{4D59ECBC-5637-DB43-B471-0FF116855F23}" srcId="{AAB95AF2-E12F-4DA5-A773-677AF4982863}" destId="{D39FC1E2-F27A-5843-8178-3969A41DDAB1}" srcOrd="18" destOrd="0" parTransId="{FF276994-F971-954F-83B3-053F2060CE39}" sibTransId="{E5D3EDE4-34D6-A846-9A6B-8ECFF91D9188}"/>
    <dgm:cxn modelId="{C595FEBD-7137-E54F-8266-51CA4E1CD88E}" type="presOf" srcId="{64636D7E-0E07-0A4B-931F-23BC9C8C691C}" destId="{E185BB06-6C2C-9648-AA9E-B1248CBA1AF6}" srcOrd="0" destOrd="6" presId="urn:microsoft.com/office/officeart/2005/8/layout/hList6"/>
    <dgm:cxn modelId="{55F87DC0-9BD3-0440-8053-3D6E18532A2B}" srcId="{AAB95AF2-E12F-4DA5-A773-677AF4982863}" destId="{A1852CC1-8E84-394B-A4DF-B9B9A725D1F7}" srcOrd="1" destOrd="0" parTransId="{2079DAD6-BBC2-D540-94D3-A068FFEF4809}" sibTransId="{72321633-9B5E-B249-BF1F-80CE10C3B51F}"/>
    <dgm:cxn modelId="{B046EFC0-978C-8B46-9DD7-E55582FE284C}" srcId="{F7CB668F-3FC6-44C2-9FF1-C81C1C6BD136}" destId="{9F9BE1DC-453E-6D43-A0A9-865EAC9F0B4E}" srcOrd="1" destOrd="0" parTransId="{2AD78D3B-E8C6-B546-AC69-F4520BD15FC6}" sibTransId="{85A0B443-D5D0-6E4C-B52B-6A700DBB27A8}"/>
    <dgm:cxn modelId="{FEDA99C1-E6F9-7C48-A5E6-120FE0EEE47C}" srcId="{AAB95AF2-E12F-4DA5-A773-677AF4982863}" destId="{777E2861-F0EC-0342-8321-F968D8A01C00}" srcOrd="8" destOrd="0" parTransId="{BB34DC25-DDD6-1E41-A4B7-FEE8327E55FF}" sibTransId="{CC7D3B08-2BF1-3848-A116-835B3BF02857}"/>
    <dgm:cxn modelId="{074EC8C3-BDB2-9743-83ED-2AE71E4FD1BF}" type="presOf" srcId="{C3B30035-169F-114C-BADE-ADD8601E970D}" destId="{13CEF1A6-1DBF-F549-8C87-677A611214EC}" srcOrd="0" destOrd="13" presId="urn:microsoft.com/office/officeart/2005/8/layout/hList6"/>
    <dgm:cxn modelId="{368321CA-15F4-2F44-B917-141BD8B07802}" srcId="{FAE57778-EFB2-4DA3-92C2-3AC9C80D4ED0}" destId="{BF2BA0CF-CDDB-D047-BF79-8600AF984C64}" srcOrd="8" destOrd="0" parTransId="{D2672EC8-2C6C-6648-9BF1-7D09418E6CBA}" sibTransId="{D0DBB381-34E7-F049-8624-F5297237C775}"/>
    <dgm:cxn modelId="{E41C72CC-74F3-6C49-AA93-CA89B1A97A6C}" type="presOf" srcId="{26DAACC5-2424-BE48-BA0B-E18130176A0A}" destId="{210D964F-9A01-FF46-9823-84D9F3D2A747}" srcOrd="0" destOrd="4" presId="urn:microsoft.com/office/officeart/2005/8/layout/hList6"/>
    <dgm:cxn modelId="{8B0578CD-AEF8-EB42-98CF-D58D47DBCB68}" type="presOf" srcId="{77329D3D-9369-E044-8F5E-2324FFBB7951}" destId="{210D964F-9A01-FF46-9823-84D9F3D2A747}" srcOrd="0" destOrd="14" presId="urn:microsoft.com/office/officeart/2005/8/layout/hList6"/>
    <dgm:cxn modelId="{3FFB80CF-7256-964D-AD2F-AD4A69F5E9AD}" srcId="{AAB95AF2-E12F-4DA5-A773-677AF4982863}" destId="{7087878D-2216-5A41-9424-0F72B0CBC7BF}" srcOrd="2" destOrd="0" parTransId="{09348EF0-4E8A-BE41-B075-C992E84317AF}" sibTransId="{BA35C24D-50AE-8945-BCE2-2E1AF875CF8A}"/>
    <dgm:cxn modelId="{67D641D2-04AA-2B47-A86D-EDC2A0DFF92D}" type="presOf" srcId="{518EC90F-0526-D949-BEEE-F13E35B8AD0E}" destId="{F3581230-F761-A84F-8BB1-39A5B0AB5C1A}" srcOrd="0" destOrd="15" presId="urn:microsoft.com/office/officeart/2005/8/layout/hList6"/>
    <dgm:cxn modelId="{F216ECD7-E2CC-174B-872E-37989F4F0E22}" srcId="{844F0EC8-9831-4115-85B9-18B40002DB31}" destId="{67C024C4-13CE-3440-BE70-8D81E3F002B9}" srcOrd="13" destOrd="0" parTransId="{78FF9D67-8D38-7D45-B6E3-1E7C33AAABA2}" sibTransId="{F7FEF3E2-9771-F74B-8D17-0CC6BC304D18}"/>
    <dgm:cxn modelId="{407157D9-F1B5-324A-8B85-E388ABE34613}" type="presOf" srcId="{27B8112C-66EA-F34F-B733-CFE6ED557720}" destId="{F3581230-F761-A84F-8BB1-39A5B0AB5C1A}" srcOrd="0" destOrd="11" presId="urn:microsoft.com/office/officeart/2005/8/layout/hList6"/>
    <dgm:cxn modelId="{C9E5F5DB-AF52-F344-9BEA-058E41FEF38D}" srcId="{AAB95AF2-E12F-4DA5-A773-677AF4982863}" destId="{0AF32F51-A422-584C-9139-BF4FA2F16E61}" srcOrd="19" destOrd="0" parTransId="{9F573442-7552-0142-9720-767D0390803C}" sibTransId="{BC3E40EE-661E-8C4B-BD87-C9C39A6C945E}"/>
    <dgm:cxn modelId="{33EE3CDD-8659-2746-978A-15D2BB6A90E6}" type="presOf" srcId="{F7CB668F-3FC6-44C2-9FF1-C81C1C6BD136}" destId="{E185BB06-6C2C-9648-AA9E-B1248CBA1AF6}" srcOrd="0" destOrd="0" presId="urn:microsoft.com/office/officeart/2005/8/layout/hList6"/>
    <dgm:cxn modelId="{84E9A9DE-77D6-164F-A710-345C0A9D3D12}" type="presOf" srcId="{E0DB634A-93C2-3A48-AE13-B1B4FAF13ABF}" destId="{F3581230-F761-A84F-8BB1-39A5B0AB5C1A}" srcOrd="0" destOrd="16" presId="urn:microsoft.com/office/officeart/2005/8/layout/hList6"/>
    <dgm:cxn modelId="{BCC054E1-4FF7-BD45-A7F9-12BF182FE5B3}" srcId="{F7CB668F-3FC6-44C2-9FF1-C81C1C6BD136}" destId="{EF52A9E0-6DD9-B640-ACF0-612F25D96D0C}" srcOrd="6" destOrd="0" parTransId="{047B75BF-88CF-924F-BB1A-C43E64AC5433}" sibTransId="{C8E85CD8-897A-B64F-BFAE-6452DEBAB2D9}"/>
    <dgm:cxn modelId="{E225ECE2-7270-684D-8542-27A671E88C74}" type="presOf" srcId="{0F25ED4B-3F8F-7B45-8E88-BEAA9CC76ECC}" destId="{F3581230-F761-A84F-8BB1-39A5B0AB5C1A}" srcOrd="0" destOrd="4" presId="urn:microsoft.com/office/officeart/2005/8/layout/hList6"/>
    <dgm:cxn modelId="{442A63E3-AECA-9F45-97FC-3DF378BC3461}" srcId="{844F0EC8-9831-4115-85B9-18B40002DB31}" destId="{C3B30035-169F-114C-BADE-ADD8601E970D}" srcOrd="12" destOrd="0" parTransId="{EC52DDEA-0F28-B249-BC49-7FCE144BDBC3}" sibTransId="{5EA40132-7ED6-4042-8B79-FDE3596DF834}"/>
    <dgm:cxn modelId="{B1C6CEE8-6DEF-F94F-8041-2B1340732075}" srcId="{FAE57778-EFB2-4DA3-92C2-3AC9C80D4ED0}" destId="{9AAFA744-EC99-744F-B915-77D584003454}" srcOrd="2" destOrd="0" parTransId="{A3776466-804A-0948-9544-D7DC3F07F14E}" sibTransId="{D1CBCEE8-DC90-FA4A-A7F3-056B0BE9A112}"/>
    <dgm:cxn modelId="{71D49BEE-8766-6949-9AE3-5C3F17FD190B}" type="presOf" srcId="{4C954BA3-9E2C-7246-A7F4-0EE4AAF139E0}" destId="{13CEF1A6-1DBF-F549-8C87-677A611214EC}" srcOrd="0" destOrd="12" presId="urn:microsoft.com/office/officeart/2005/8/layout/hList6"/>
    <dgm:cxn modelId="{A721A4EE-3481-5049-9BC4-E8BD9BEF42EF}" srcId="{AAB95AF2-E12F-4DA5-A773-677AF4982863}" destId="{DCCCA9D0-56D9-ED41-9489-15933CA31358}" srcOrd="9" destOrd="0" parTransId="{1897ECA1-435F-4440-8074-1899A85F0EB7}" sibTransId="{EF0A6FD7-26AB-4245-8470-998D7D95CA92}"/>
    <dgm:cxn modelId="{9B6B22EF-85D6-E441-908F-D58E0C4DB6D4}" type="presOf" srcId="{761E20E2-88B3-B74D-9C97-E07B37D5CC95}" destId="{F3581230-F761-A84F-8BB1-39A5B0AB5C1A}" srcOrd="0" destOrd="18" presId="urn:microsoft.com/office/officeart/2005/8/layout/hList6"/>
    <dgm:cxn modelId="{24207EEF-D9F8-584C-88D0-180D2EE80F14}" type="presOf" srcId="{8506E568-199A-3E4A-8BAE-589DB3C71A99}" destId="{F3581230-F761-A84F-8BB1-39A5B0AB5C1A}" srcOrd="0" destOrd="14" presId="urn:microsoft.com/office/officeart/2005/8/layout/hList6"/>
    <dgm:cxn modelId="{E607ACF1-07A4-7442-8254-B038AC455D07}" type="presOf" srcId="{F1702862-3C46-C244-BE2C-C26A770BAFB9}" destId="{13CEF1A6-1DBF-F549-8C87-677A611214EC}" srcOrd="0" destOrd="1" presId="urn:microsoft.com/office/officeart/2005/8/layout/hList6"/>
    <dgm:cxn modelId="{DD5926F2-9463-9949-AEFE-0AD0EAE6E30A}" srcId="{844F0EC8-9831-4115-85B9-18B40002DB31}" destId="{1814D8A4-2854-1146-B153-5FB76F7875B1}" srcOrd="3" destOrd="0" parTransId="{0F6C674F-D667-0949-9686-9159C1CEF83E}" sibTransId="{63CF3781-24A6-054C-BB3F-730F2E9F7B42}"/>
    <dgm:cxn modelId="{166834F3-FC4F-8F44-8D1A-B4C69331B802}" srcId="{844F0EC8-9831-4115-85B9-18B40002DB31}" destId="{F1702862-3C46-C244-BE2C-C26A770BAFB9}" srcOrd="0" destOrd="0" parTransId="{CE106A1F-7326-9A46-8EF7-9B77FC36E0C3}" sibTransId="{6EA226C0-818A-D046-BB64-55312BCF9600}"/>
    <dgm:cxn modelId="{AB4817F6-4D3B-1048-9375-E5B80C3A7796}" srcId="{844F0EC8-9831-4115-85B9-18B40002DB31}" destId="{52087EE6-3F56-2443-AFA5-58C667E53ED8}" srcOrd="10" destOrd="0" parTransId="{C6102744-0E1C-2E4F-86EC-0A43555805B3}" sibTransId="{5D0767B1-C39A-5548-8CF8-181F6E588D93}"/>
    <dgm:cxn modelId="{890467F6-704B-E440-A836-681AAFC28D47}" type="presOf" srcId="{EF52A9E0-6DD9-B640-ACF0-612F25D96D0C}" destId="{E185BB06-6C2C-9648-AA9E-B1248CBA1AF6}" srcOrd="0" destOrd="7" presId="urn:microsoft.com/office/officeart/2005/8/layout/hList6"/>
    <dgm:cxn modelId="{7A9632F7-589D-544E-8E82-B9255701EAF1}" srcId="{844F0EC8-9831-4115-85B9-18B40002DB31}" destId="{E67EE7DD-DE9F-C542-ABF5-82C6EC9A3F43}" srcOrd="6" destOrd="0" parTransId="{514DEDE0-5153-7D41-B3F4-C8A66EEFB115}" sibTransId="{3AA10318-5044-1A40-93DF-E0CE74DB62F4}"/>
    <dgm:cxn modelId="{230F75F7-9790-41B5-84F7-E94B15B54644}" srcId="{AAB95AF2-E12F-4DA5-A773-677AF4982863}" destId="{397A1F5C-301B-43DF-9652-3E1BAFEC6CD2}" srcOrd="0" destOrd="0" parTransId="{B82E9084-0FFE-4193-8791-6D7043A2EF18}" sibTransId="{99FA79B3-2B6A-4693-A50E-2CBA3E275B06}"/>
    <dgm:cxn modelId="{CB0290F7-C9F2-D541-99EA-85AACF3946AE}" type="presOf" srcId="{9E0087F1-20C1-D442-BBF7-8EEDE770FF1E}" destId="{E185BB06-6C2C-9648-AA9E-B1248CBA1AF6}" srcOrd="0" destOrd="5" presId="urn:microsoft.com/office/officeart/2005/8/layout/hList6"/>
    <dgm:cxn modelId="{5083D6FA-2E2A-6040-A72C-FD5198B0D6F2}" type="presOf" srcId="{777E2861-F0EC-0342-8321-F968D8A01C00}" destId="{F3581230-F761-A84F-8BB1-39A5B0AB5C1A}" srcOrd="0" destOrd="9" presId="urn:microsoft.com/office/officeart/2005/8/layout/hList6"/>
    <dgm:cxn modelId="{E64C3AFD-1344-9048-B1FC-B85B1D07197F}" type="presOf" srcId="{2ECCD32A-41F1-9C4D-AF7C-6854013641B4}" destId="{13CEF1A6-1DBF-F549-8C87-677A611214EC}" srcOrd="0" destOrd="6" presId="urn:microsoft.com/office/officeart/2005/8/layout/hList6"/>
    <dgm:cxn modelId="{0BCC0872-DE82-8243-B9F2-2A225A2DD267}" type="presParOf" srcId="{D742CC6D-97EA-D943-BE79-E8985B64CC1D}" destId="{F3581230-F761-A84F-8BB1-39A5B0AB5C1A}" srcOrd="0" destOrd="0" presId="urn:microsoft.com/office/officeart/2005/8/layout/hList6"/>
    <dgm:cxn modelId="{BFABA73C-966A-4F41-A210-FF8C27E5372F}" type="presParOf" srcId="{D742CC6D-97EA-D943-BE79-E8985B64CC1D}" destId="{AAD53E74-7821-3547-B7BF-F73692A82551}" srcOrd="1" destOrd="0" presId="urn:microsoft.com/office/officeart/2005/8/layout/hList6"/>
    <dgm:cxn modelId="{D75E21BE-1D1A-6F47-A9B9-1746BEC525E1}" type="presParOf" srcId="{D742CC6D-97EA-D943-BE79-E8985B64CC1D}" destId="{210D964F-9A01-FF46-9823-84D9F3D2A747}" srcOrd="2" destOrd="0" presId="urn:microsoft.com/office/officeart/2005/8/layout/hList6"/>
    <dgm:cxn modelId="{F8642CD1-39BF-FF49-A3C4-B95BC24C3683}" type="presParOf" srcId="{D742CC6D-97EA-D943-BE79-E8985B64CC1D}" destId="{3AB596AC-99B6-5840-9728-C7A84073FACF}" srcOrd="3" destOrd="0" presId="urn:microsoft.com/office/officeart/2005/8/layout/hList6"/>
    <dgm:cxn modelId="{5C444CD7-3409-944F-98E8-105E0AFCA45B}" type="presParOf" srcId="{D742CC6D-97EA-D943-BE79-E8985B64CC1D}" destId="{13CEF1A6-1DBF-F549-8C87-677A611214EC}" srcOrd="4" destOrd="0" presId="urn:microsoft.com/office/officeart/2005/8/layout/hList6"/>
    <dgm:cxn modelId="{E167D3C1-C0D7-1243-95A8-8F9F7FED0A09}" type="presParOf" srcId="{D742CC6D-97EA-D943-BE79-E8985B64CC1D}" destId="{E5A4A016-E39B-D049-8E32-799BF0AF946C}" srcOrd="5" destOrd="0" presId="urn:microsoft.com/office/officeart/2005/8/layout/hList6"/>
    <dgm:cxn modelId="{EA6ECB10-A336-4B4A-B90A-63B816559324}" type="presParOf" srcId="{D742CC6D-97EA-D943-BE79-E8985B64CC1D}" destId="{E185BB06-6C2C-9648-AA9E-B1248CBA1AF6}"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E2FF56-AE36-4D34-A354-6AFA65BF7BB9}" type="doc">
      <dgm:prSet loTypeId="urn:microsoft.com/office/officeart/2005/8/layout/matrix2" loCatId="list" qsTypeId="urn:microsoft.com/office/officeart/2005/8/quickstyle/simple4" qsCatId="simple" csTypeId="urn:microsoft.com/office/officeart/2005/8/colors/colorful5" csCatId="colorful" phldr="1"/>
      <dgm:spPr/>
      <dgm:t>
        <a:bodyPr/>
        <a:lstStyle/>
        <a:p>
          <a:endParaRPr lang="en-US"/>
        </a:p>
      </dgm:t>
    </dgm:pt>
    <dgm:pt modelId="{F7871670-3C93-4CBC-927C-0DFC6EE506A2}">
      <dgm:prSet custT="1"/>
      <dgm:spPr>
        <a:solidFill>
          <a:schemeClr val="accent1"/>
        </a:solidFill>
      </dgm:spPr>
      <dgm:t>
        <a:bodyPr/>
        <a:lstStyle/>
        <a:p>
          <a:r>
            <a:rPr lang="es-ES_tradnl" sz="1600" b="1" dirty="0">
              <a:latin typeface="Tahoma" panose="020B0604030504040204" pitchFamily="34" charset="0"/>
              <a:ea typeface="Tahoma" panose="020B0604030504040204" pitchFamily="34" charset="0"/>
              <a:cs typeface="Tahoma" panose="020B0604030504040204" pitchFamily="34" charset="0"/>
            </a:rPr>
            <a:t>auditorias como un aporte concreto que impacta en el modelo de control externo del organismo</a:t>
          </a:r>
          <a:r>
            <a:rPr lang="es-AR" sz="1600" b="1" dirty="0">
              <a:latin typeface="Tahoma" panose="020B0604030504040204" pitchFamily="34" charset="0"/>
              <a:ea typeface="Tahoma" panose="020B0604030504040204" pitchFamily="34" charset="0"/>
              <a:cs typeface="Tahoma" panose="020B0604030504040204" pitchFamily="34" charset="0"/>
            </a:rPr>
            <a:t> </a:t>
          </a:r>
          <a:endParaRPr lang="en-US" sz="1600" b="1" dirty="0">
            <a:latin typeface="Tahoma" panose="020B0604030504040204" pitchFamily="34" charset="0"/>
            <a:ea typeface="Tahoma" panose="020B0604030504040204" pitchFamily="34" charset="0"/>
            <a:cs typeface="Tahoma" panose="020B0604030504040204" pitchFamily="34" charset="0"/>
          </a:endParaRPr>
        </a:p>
      </dgm:t>
    </dgm:pt>
    <dgm:pt modelId="{8B2576E2-E1B6-4773-9176-43D8827ED942}" type="parTrans" cxnId="{8A7D565F-8394-47F4-96C6-867AFFBB6215}">
      <dgm:prSet/>
      <dgm:spPr/>
      <dgm:t>
        <a:bodyPr/>
        <a:lstStyle/>
        <a:p>
          <a:endParaRPr lang="en-US"/>
        </a:p>
      </dgm:t>
    </dgm:pt>
    <dgm:pt modelId="{715FC5C7-2EAE-4CE3-B1FC-CB6600D21763}" type="sibTrans" cxnId="{8A7D565F-8394-47F4-96C6-867AFFBB6215}">
      <dgm:prSet/>
      <dgm:spPr/>
      <dgm:t>
        <a:bodyPr/>
        <a:lstStyle/>
        <a:p>
          <a:endParaRPr lang="en-US"/>
        </a:p>
      </dgm:t>
    </dgm:pt>
    <dgm:pt modelId="{7BDD8D2D-D399-43BF-8C08-B4999C84D8F3}">
      <dgm:prSet custT="1">
        <dgm:style>
          <a:lnRef idx="1">
            <a:schemeClr val="accent5"/>
          </a:lnRef>
          <a:fillRef idx="3">
            <a:schemeClr val="accent5"/>
          </a:fillRef>
          <a:effectRef idx="2">
            <a:schemeClr val="accent5"/>
          </a:effectRef>
          <a:fontRef idx="minor">
            <a:schemeClr val="lt1"/>
          </a:fontRef>
        </dgm:style>
      </dgm:prSet>
      <dgm:spPr>
        <a:solidFill>
          <a:schemeClr val="accent1"/>
        </a:solidFill>
        <a:ln/>
      </dgm:spPr>
      <dgm:t>
        <a:bodyPr/>
        <a:lstStyle/>
        <a:p>
          <a:r>
            <a:rPr lang="es-ES_tradnl" sz="1600" b="1" dirty="0">
              <a:latin typeface="Tahoma" panose="020B0604030504040204" pitchFamily="34" charset="0"/>
              <a:ea typeface="Tahoma" panose="020B0604030504040204" pitchFamily="34" charset="0"/>
              <a:cs typeface="Tahoma" panose="020B0604030504040204" pitchFamily="34" charset="0"/>
            </a:rPr>
            <a:t>optimizar el modelo de control, intima a pensar en términos de Sesin </a:t>
          </a:r>
          <a:r>
            <a:rPr lang="es-ES" sz="1600" b="1" dirty="0">
              <a:latin typeface="Tahoma" panose="020B0604030504040204" pitchFamily="34" charset="0"/>
              <a:ea typeface="Tahoma" panose="020B0604030504040204" pitchFamily="34" charset="0"/>
              <a:cs typeface="Tahoma" panose="020B0604030504040204" pitchFamily="34" charset="0"/>
            </a:rPr>
            <a:t>(2011)</a:t>
          </a:r>
          <a:r>
            <a:rPr lang="es-ES_tradnl" sz="1600" b="1" dirty="0">
              <a:latin typeface="Tahoma" panose="020B0604030504040204" pitchFamily="34" charset="0"/>
              <a:ea typeface="Tahoma" panose="020B0604030504040204" pitchFamily="34" charset="0"/>
              <a:cs typeface="Tahoma" panose="020B0604030504040204" pitchFamily="34" charset="0"/>
            </a:rPr>
            <a:t>, en un control de legalidad  y de juridicidad de los actos administrativos.</a:t>
          </a:r>
          <a:r>
            <a:rPr lang="es-AR" sz="1600" b="1" dirty="0">
              <a:latin typeface="Tahoma" panose="020B0604030504040204" pitchFamily="34" charset="0"/>
              <a:ea typeface="Tahoma" panose="020B0604030504040204" pitchFamily="34" charset="0"/>
              <a:cs typeface="Tahoma" panose="020B0604030504040204" pitchFamily="34" charset="0"/>
            </a:rPr>
            <a:t> </a:t>
          </a:r>
          <a:endParaRPr lang="en-US" sz="1600" b="1" dirty="0">
            <a:latin typeface="Tahoma" panose="020B0604030504040204" pitchFamily="34" charset="0"/>
            <a:ea typeface="Tahoma" panose="020B0604030504040204" pitchFamily="34" charset="0"/>
            <a:cs typeface="Tahoma" panose="020B0604030504040204" pitchFamily="34" charset="0"/>
          </a:endParaRPr>
        </a:p>
      </dgm:t>
    </dgm:pt>
    <dgm:pt modelId="{C5A8A834-D734-441E-A08D-95A9DC5FC585}" type="parTrans" cxnId="{97277716-2F4A-43E7-8E4E-D4E99760EF95}">
      <dgm:prSet/>
      <dgm:spPr/>
      <dgm:t>
        <a:bodyPr/>
        <a:lstStyle/>
        <a:p>
          <a:endParaRPr lang="en-US"/>
        </a:p>
      </dgm:t>
    </dgm:pt>
    <dgm:pt modelId="{14F6ABED-D6CC-4006-A4A1-AA63B278925F}" type="sibTrans" cxnId="{97277716-2F4A-43E7-8E4E-D4E99760EF95}">
      <dgm:prSet/>
      <dgm:spPr/>
      <dgm:t>
        <a:bodyPr/>
        <a:lstStyle/>
        <a:p>
          <a:endParaRPr lang="en-US"/>
        </a:p>
      </dgm:t>
    </dgm:pt>
    <dgm:pt modelId="{6E5D998B-824D-473C-B335-3CDC29C7FC16}">
      <dgm:prSet custT="1"/>
      <dgm:spPr>
        <a:solidFill>
          <a:schemeClr val="accent1">
            <a:lumMod val="60000"/>
            <a:lumOff val="40000"/>
          </a:schemeClr>
        </a:solidFill>
      </dgm:spPr>
      <dgm:t>
        <a:bodyPr/>
        <a:lstStyle/>
        <a:p>
          <a:r>
            <a:rPr lang="es-ES_tradnl" sz="1600" b="1" dirty="0">
              <a:latin typeface="Tahoma" panose="020B0604030504040204" pitchFamily="34" charset="0"/>
              <a:ea typeface="Tahoma" panose="020B0604030504040204" pitchFamily="34" charset="0"/>
              <a:cs typeface="Tahoma" panose="020B0604030504040204" pitchFamily="34" charset="0"/>
            </a:rPr>
            <a:t>revisar y fortalecer esta instancia de control produce el efecto adicional de reafirmar el rol del organismo como aliado natural del desarrollo en la provincia de La Pampa. </a:t>
          </a:r>
          <a:endParaRPr lang="en-US" sz="1600" b="1" dirty="0">
            <a:latin typeface="Tahoma" panose="020B0604030504040204" pitchFamily="34" charset="0"/>
            <a:ea typeface="Tahoma" panose="020B0604030504040204" pitchFamily="34" charset="0"/>
            <a:cs typeface="Tahoma" panose="020B0604030504040204" pitchFamily="34" charset="0"/>
          </a:endParaRPr>
        </a:p>
      </dgm:t>
    </dgm:pt>
    <dgm:pt modelId="{32DE28C1-0423-45A7-B5B2-49310C3F39AA}" type="parTrans" cxnId="{E8B398E7-D397-4691-AE80-DA595895E55F}">
      <dgm:prSet/>
      <dgm:spPr/>
      <dgm:t>
        <a:bodyPr/>
        <a:lstStyle/>
        <a:p>
          <a:endParaRPr lang="en-US"/>
        </a:p>
      </dgm:t>
    </dgm:pt>
    <dgm:pt modelId="{2C17808D-083E-47E3-B2F6-622E6698BF56}" type="sibTrans" cxnId="{E8B398E7-D397-4691-AE80-DA595895E55F}">
      <dgm:prSet/>
      <dgm:spPr/>
      <dgm:t>
        <a:bodyPr/>
        <a:lstStyle/>
        <a:p>
          <a:endParaRPr lang="en-US"/>
        </a:p>
      </dgm:t>
    </dgm:pt>
    <dgm:pt modelId="{7207AE1D-F9F6-4AA4-B068-C6ECA4F33661}">
      <dgm:prSet custT="1"/>
      <dgm:spPr>
        <a:solidFill>
          <a:schemeClr val="accent1">
            <a:lumMod val="60000"/>
            <a:lumOff val="40000"/>
          </a:schemeClr>
        </a:solidFill>
      </dgm:spPr>
      <dgm:t>
        <a:bodyPr/>
        <a:lstStyle/>
        <a:p>
          <a:r>
            <a:rPr lang="es-ES_tradnl" sz="1600" b="1" dirty="0">
              <a:latin typeface="Tahoma" panose="020B0604030504040204" pitchFamily="34" charset="0"/>
              <a:ea typeface="Tahoma" panose="020B0604030504040204" pitchFamily="34" charset="0"/>
              <a:cs typeface="Tahoma" panose="020B0604030504040204" pitchFamily="34" charset="0"/>
            </a:rPr>
            <a:t>OCDE </a:t>
          </a:r>
          <a:r>
            <a:rPr lang="es-ES" sz="1600" b="1" dirty="0">
              <a:latin typeface="Tahoma" panose="020B0604030504040204" pitchFamily="34" charset="0"/>
              <a:ea typeface="Tahoma" panose="020B0604030504040204" pitchFamily="34" charset="0"/>
              <a:cs typeface="Tahoma" panose="020B0604030504040204" pitchFamily="34" charset="0"/>
            </a:rPr>
            <a:t>(2017)</a:t>
          </a:r>
          <a:r>
            <a:rPr lang="es-ES_tradnl" sz="1600" b="1" dirty="0">
              <a:latin typeface="Tahoma" panose="020B0604030504040204" pitchFamily="34" charset="0"/>
              <a:ea typeface="Tahoma" panose="020B0604030504040204" pitchFamily="34" charset="0"/>
              <a:cs typeface="Tahoma" panose="020B0604030504040204" pitchFamily="34" charset="0"/>
            </a:rPr>
            <a:t> plantea en uno de sus estudios, “debemos fomentar la construcción de un gobierno que tome decisiones basadas en las evidencias y que haga un uso adecuado de los indicadores claves y de las evaluaciones de los expertos en los problemas complejos”. </a:t>
          </a:r>
          <a:endParaRPr lang="en-US" sz="1600" b="1" dirty="0">
            <a:latin typeface="Tahoma" panose="020B0604030504040204" pitchFamily="34" charset="0"/>
            <a:ea typeface="Tahoma" panose="020B0604030504040204" pitchFamily="34" charset="0"/>
            <a:cs typeface="Tahoma" panose="020B0604030504040204" pitchFamily="34" charset="0"/>
          </a:endParaRPr>
        </a:p>
      </dgm:t>
    </dgm:pt>
    <dgm:pt modelId="{FF0036F1-8CB1-4269-A631-9F3D098556B4}" type="parTrans" cxnId="{E39200F7-B854-4CA8-B01B-DDA626F4C559}">
      <dgm:prSet/>
      <dgm:spPr/>
      <dgm:t>
        <a:bodyPr/>
        <a:lstStyle/>
        <a:p>
          <a:endParaRPr lang="en-US"/>
        </a:p>
      </dgm:t>
    </dgm:pt>
    <dgm:pt modelId="{8A691829-68F1-4839-8887-909BFA51B002}" type="sibTrans" cxnId="{E39200F7-B854-4CA8-B01B-DDA626F4C559}">
      <dgm:prSet/>
      <dgm:spPr/>
      <dgm:t>
        <a:bodyPr/>
        <a:lstStyle/>
        <a:p>
          <a:endParaRPr lang="en-US"/>
        </a:p>
      </dgm:t>
    </dgm:pt>
    <dgm:pt modelId="{A27FAD83-482C-6342-8FF5-E1319861291D}" type="pres">
      <dgm:prSet presAssocID="{9DE2FF56-AE36-4D34-A354-6AFA65BF7BB9}" presName="matrix" presStyleCnt="0">
        <dgm:presLayoutVars>
          <dgm:chMax val="1"/>
          <dgm:dir/>
          <dgm:resizeHandles val="exact"/>
        </dgm:presLayoutVars>
      </dgm:prSet>
      <dgm:spPr/>
    </dgm:pt>
    <dgm:pt modelId="{B52283E5-1A08-F944-A129-744099A001D7}" type="pres">
      <dgm:prSet presAssocID="{9DE2FF56-AE36-4D34-A354-6AFA65BF7BB9}" presName="axisShape" presStyleLbl="bgShp" presStyleIdx="0" presStyleCnt="1" custScaleX="264582"/>
      <dgm:spPr/>
    </dgm:pt>
    <dgm:pt modelId="{EAFC8DB7-4D17-2846-A69A-0CD39C251752}" type="pres">
      <dgm:prSet presAssocID="{9DE2FF56-AE36-4D34-A354-6AFA65BF7BB9}" presName="rect1" presStyleLbl="node1" presStyleIdx="0" presStyleCnt="4" custScaleX="344744" custScaleY="106989" custLinFactX="-19836" custLinFactNeighborX="-100000" custLinFactNeighborY="-8492">
        <dgm:presLayoutVars>
          <dgm:chMax val="0"/>
          <dgm:chPref val="0"/>
          <dgm:bulletEnabled val="1"/>
        </dgm:presLayoutVars>
      </dgm:prSet>
      <dgm:spPr/>
    </dgm:pt>
    <dgm:pt modelId="{B1515AF1-FF9A-454B-A0B7-008A6759320B}" type="pres">
      <dgm:prSet presAssocID="{9DE2FF56-AE36-4D34-A354-6AFA65BF7BB9}" presName="rect2" presStyleLbl="node1" presStyleIdx="1" presStyleCnt="4" custScaleX="344744" custScaleY="106989" custLinFactX="28328" custLinFactNeighborX="100000" custLinFactNeighborY="-6605">
        <dgm:presLayoutVars>
          <dgm:chMax val="0"/>
          <dgm:chPref val="0"/>
          <dgm:bulletEnabled val="1"/>
        </dgm:presLayoutVars>
      </dgm:prSet>
      <dgm:spPr/>
    </dgm:pt>
    <dgm:pt modelId="{82C23A4D-E529-F847-92D6-E5E9076CBF4D}" type="pres">
      <dgm:prSet presAssocID="{9DE2FF56-AE36-4D34-A354-6AFA65BF7BB9}" presName="rect3" presStyleLbl="node1" presStyleIdx="2" presStyleCnt="4" custScaleX="344744" custScaleY="106989" custLinFactX="-30836" custLinFactNeighborX="-100000" custLinFactNeighborY="-1333">
        <dgm:presLayoutVars>
          <dgm:chMax val="0"/>
          <dgm:chPref val="0"/>
          <dgm:bulletEnabled val="1"/>
        </dgm:presLayoutVars>
      </dgm:prSet>
      <dgm:spPr/>
    </dgm:pt>
    <dgm:pt modelId="{881DEA56-01E8-284F-80F1-9E6C49354E03}" type="pres">
      <dgm:prSet presAssocID="{9DE2FF56-AE36-4D34-A354-6AFA65BF7BB9}" presName="rect4" presStyleLbl="node1" presStyleIdx="3" presStyleCnt="4" custScaleX="344744" custScaleY="106989" custLinFactX="100000" custLinFactNeighborX="158617" custLinFactNeighborY="-2353">
        <dgm:presLayoutVars>
          <dgm:chMax val="0"/>
          <dgm:chPref val="0"/>
          <dgm:bulletEnabled val="1"/>
        </dgm:presLayoutVars>
      </dgm:prSet>
      <dgm:spPr/>
    </dgm:pt>
  </dgm:ptLst>
  <dgm:cxnLst>
    <dgm:cxn modelId="{2F2A5312-62EB-2D46-9F8B-79BB5464CF12}" type="presOf" srcId="{F7871670-3C93-4CBC-927C-0DFC6EE506A2}" destId="{EAFC8DB7-4D17-2846-A69A-0CD39C251752}" srcOrd="0" destOrd="0" presId="urn:microsoft.com/office/officeart/2005/8/layout/matrix2"/>
    <dgm:cxn modelId="{97277716-2F4A-43E7-8E4E-D4E99760EF95}" srcId="{9DE2FF56-AE36-4D34-A354-6AFA65BF7BB9}" destId="{7BDD8D2D-D399-43BF-8C08-B4999C84D8F3}" srcOrd="1" destOrd="0" parTransId="{C5A8A834-D734-441E-A08D-95A9DC5FC585}" sibTransId="{14F6ABED-D6CC-4006-A4A1-AA63B278925F}"/>
    <dgm:cxn modelId="{9688DD3C-04D1-5946-AA3C-54BA5C395C74}" type="presOf" srcId="{6E5D998B-824D-473C-B335-3CDC29C7FC16}" destId="{82C23A4D-E529-F847-92D6-E5E9076CBF4D}" srcOrd="0" destOrd="0" presId="urn:microsoft.com/office/officeart/2005/8/layout/matrix2"/>
    <dgm:cxn modelId="{C6D1A15E-0F76-254A-9275-CE8937F99EB1}" type="presOf" srcId="{9DE2FF56-AE36-4D34-A354-6AFA65BF7BB9}" destId="{A27FAD83-482C-6342-8FF5-E1319861291D}" srcOrd="0" destOrd="0" presId="urn:microsoft.com/office/officeart/2005/8/layout/matrix2"/>
    <dgm:cxn modelId="{8A7D565F-8394-47F4-96C6-867AFFBB6215}" srcId="{9DE2FF56-AE36-4D34-A354-6AFA65BF7BB9}" destId="{F7871670-3C93-4CBC-927C-0DFC6EE506A2}" srcOrd="0" destOrd="0" parTransId="{8B2576E2-E1B6-4773-9176-43D8827ED942}" sibTransId="{715FC5C7-2EAE-4CE3-B1FC-CB6600D21763}"/>
    <dgm:cxn modelId="{8CDD727E-D89D-0C42-8215-9A8D73EBBAC1}" type="presOf" srcId="{7BDD8D2D-D399-43BF-8C08-B4999C84D8F3}" destId="{B1515AF1-FF9A-454B-A0B7-008A6759320B}" srcOrd="0" destOrd="0" presId="urn:microsoft.com/office/officeart/2005/8/layout/matrix2"/>
    <dgm:cxn modelId="{E129D3BA-5CCB-8C4A-A191-B28D9C00DE2B}" type="presOf" srcId="{7207AE1D-F9F6-4AA4-B068-C6ECA4F33661}" destId="{881DEA56-01E8-284F-80F1-9E6C49354E03}" srcOrd="0" destOrd="0" presId="urn:microsoft.com/office/officeart/2005/8/layout/matrix2"/>
    <dgm:cxn modelId="{E8B398E7-D397-4691-AE80-DA595895E55F}" srcId="{9DE2FF56-AE36-4D34-A354-6AFA65BF7BB9}" destId="{6E5D998B-824D-473C-B335-3CDC29C7FC16}" srcOrd="2" destOrd="0" parTransId="{32DE28C1-0423-45A7-B5B2-49310C3F39AA}" sibTransId="{2C17808D-083E-47E3-B2F6-622E6698BF56}"/>
    <dgm:cxn modelId="{E39200F7-B854-4CA8-B01B-DDA626F4C559}" srcId="{9DE2FF56-AE36-4D34-A354-6AFA65BF7BB9}" destId="{7207AE1D-F9F6-4AA4-B068-C6ECA4F33661}" srcOrd="3" destOrd="0" parTransId="{FF0036F1-8CB1-4269-A631-9F3D098556B4}" sibTransId="{8A691829-68F1-4839-8887-909BFA51B002}"/>
    <dgm:cxn modelId="{0E1F0270-3384-CD48-97E6-4544EB5FE388}" type="presParOf" srcId="{A27FAD83-482C-6342-8FF5-E1319861291D}" destId="{B52283E5-1A08-F944-A129-744099A001D7}" srcOrd="0" destOrd="0" presId="urn:microsoft.com/office/officeart/2005/8/layout/matrix2"/>
    <dgm:cxn modelId="{6F96C7E0-9E64-2C4E-84B7-BA2A76DC22CD}" type="presParOf" srcId="{A27FAD83-482C-6342-8FF5-E1319861291D}" destId="{EAFC8DB7-4D17-2846-A69A-0CD39C251752}" srcOrd="1" destOrd="0" presId="urn:microsoft.com/office/officeart/2005/8/layout/matrix2"/>
    <dgm:cxn modelId="{C74A71B0-7749-F647-AADF-95257CF5278D}" type="presParOf" srcId="{A27FAD83-482C-6342-8FF5-E1319861291D}" destId="{B1515AF1-FF9A-454B-A0B7-008A6759320B}" srcOrd="2" destOrd="0" presId="urn:microsoft.com/office/officeart/2005/8/layout/matrix2"/>
    <dgm:cxn modelId="{8D493391-3780-AD4C-A516-6E2DF1F008DB}" type="presParOf" srcId="{A27FAD83-482C-6342-8FF5-E1319861291D}" destId="{82C23A4D-E529-F847-92D6-E5E9076CBF4D}" srcOrd="3" destOrd="0" presId="urn:microsoft.com/office/officeart/2005/8/layout/matrix2"/>
    <dgm:cxn modelId="{787D6C51-9FEC-8740-81D0-C7672BD62F71}" type="presParOf" srcId="{A27FAD83-482C-6342-8FF5-E1319861291D}" destId="{881DEA56-01E8-284F-80F1-9E6C49354E03}"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F099A-1F47-421B-93F8-8AB03D9D9D7E}" type="doc">
      <dgm:prSet loTypeId="urn:microsoft.com/office/officeart/2005/8/layout/process5" loCatId="list" qsTypeId="urn:microsoft.com/office/officeart/2005/8/quickstyle/simple1" qsCatId="simple" csTypeId="urn:microsoft.com/office/officeart/2005/8/colors/accent0_3" csCatId="mainScheme" phldr="1"/>
      <dgm:spPr/>
      <dgm:t>
        <a:bodyPr/>
        <a:lstStyle/>
        <a:p>
          <a:endParaRPr lang="en-US"/>
        </a:p>
      </dgm:t>
    </dgm:pt>
    <dgm:pt modelId="{AFC8A5F8-88A8-4479-B259-F5786A1666C2}">
      <dgm:prSet custT="1"/>
      <dgm:spPr>
        <a:solidFill>
          <a:schemeClr val="accent1"/>
        </a:solidFill>
      </dgm:spPr>
      <dgm:t>
        <a:bodyPr/>
        <a:lstStyle/>
        <a:p>
          <a:pPr algn="ctr">
            <a:lnSpc>
              <a:spcPts val="1500"/>
            </a:lnSpc>
          </a:pPr>
          <a:r>
            <a:rPr lang="es-ES_tradnl" sz="1200" b="0" dirty="0">
              <a:latin typeface="Tahoma" panose="020B0604030504040204" pitchFamily="34" charset="0"/>
              <a:ea typeface="Tahoma" panose="020B0604030504040204" pitchFamily="34" charset="0"/>
              <a:cs typeface="Tahoma" panose="020B0604030504040204" pitchFamily="34" charset="0"/>
            </a:rPr>
            <a:t>El TdeC ha incorporado a su cultura institucional  la  certificación de sus procesos con Normas de Calidad ISO 9001, consideradas como una herramienta positiva para la implementación de políticas públicas. El SGC implementado posibilita que todos sus procesos sean auditados en forma externa, a fin de satisfacer expectativas y necesidades de todos los usuarios y/o ciudadanos.</a:t>
          </a:r>
          <a:endParaRPr lang="en-US" sz="1200" b="0" dirty="0">
            <a:latin typeface="Tahoma" panose="020B0604030504040204" pitchFamily="34" charset="0"/>
            <a:ea typeface="Tahoma" panose="020B0604030504040204" pitchFamily="34" charset="0"/>
            <a:cs typeface="Tahoma" panose="020B0604030504040204" pitchFamily="34" charset="0"/>
          </a:endParaRPr>
        </a:p>
      </dgm:t>
    </dgm:pt>
    <dgm:pt modelId="{CCAB1ECB-E878-4123-B5F8-5185334AF881}" type="parTrans" cxnId="{FAD6B179-3BBC-497C-A323-03A02AA221D5}">
      <dgm:prSet/>
      <dgm:spPr/>
      <dgm:t>
        <a:bodyPr/>
        <a:lstStyle/>
        <a:p>
          <a:endParaRPr lang="en-US"/>
        </a:p>
      </dgm:t>
    </dgm:pt>
    <dgm:pt modelId="{4994A20B-19C6-44D7-AD1B-A7BBD79548D2}" type="sibTrans" cxnId="{FAD6B179-3BBC-497C-A323-03A02AA221D5}">
      <dgm:prSet/>
      <dgm:spPr/>
      <dgm:t>
        <a:bodyPr/>
        <a:lstStyle/>
        <a:p>
          <a:endParaRPr lang="en-US"/>
        </a:p>
      </dgm:t>
    </dgm:pt>
    <dgm:pt modelId="{4F75A27D-BE47-497C-AA3A-60D193E41B98}">
      <dgm:prSet custT="1"/>
      <dgm:spPr>
        <a:solidFill>
          <a:schemeClr val="accent1">
            <a:lumMod val="60000"/>
            <a:lumOff val="40000"/>
          </a:schemeClr>
        </a:solidFill>
      </dgm:spPr>
      <dgm:t>
        <a:bodyPr/>
        <a:lstStyle/>
        <a:p>
          <a:pPr algn="ctr">
            <a:lnSpc>
              <a:spcPts val="1500"/>
            </a:lnSpc>
          </a:pPr>
          <a:r>
            <a:rPr lang="es-ES_tradnl" sz="1200" b="0" dirty="0">
              <a:latin typeface="Tahoma" panose="020B0604030504040204" pitchFamily="34" charset="0"/>
              <a:ea typeface="Tahoma" panose="020B0604030504040204" pitchFamily="34" charset="0"/>
              <a:cs typeface="Tahoma" panose="020B0604030504040204" pitchFamily="34" charset="0"/>
            </a:rPr>
            <a:t>Este Sistema de Calidad (SGC) tiene incorporado el Manual de Gestión de la Calidad para el TdeC con una estructura adecuada para incluir en sus procesos el detalle de las auditorías a implementar</a:t>
          </a:r>
          <a:r>
            <a:rPr lang="es-ES_tradnl" sz="1200" b="0" dirty="0"/>
            <a:t>.</a:t>
          </a:r>
          <a:endParaRPr lang="en-US" sz="1200" b="0" dirty="0"/>
        </a:p>
      </dgm:t>
    </dgm:pt>
    <dgm:pt modelId="{9D5D9140-B5E8-4AB4-BBC8-E3EB41E6FF88}" type="parTrans" cxnId="{EE3D28B4-2DA2-44C2-B66A-CCD136D0A236}">
      <dgm:prSet/>
      <dgm:spPr/>
      <dgm:t>
        <a:bodyPr/>
        <a:lstStyle/>
        <a:p>
          <a:endParaRPr lang="en-US"/>
        </a:p>
      </dgm:t>
    </dgm:pt>
    <dgm:pt modelId="{7D4AB3B5-4E78-40CB-A7BF-8D6569C03195}" type="sibTrans" cxnId="{EE3D28B4-2DA2-44C2-B66A-CCD136D0A236}">
      <dgm:prSet/>
      <dgm:spPr/>
      <dgm:t>
        <a:bodyPr/>
        <a:lstStyle/>
        <a:p>
          <a:endParaRPr lang="en-US"/>
        </a:p>
      </dgm:t>
    </dgm:pt>
    <dgm:pt modelId="{C5C3CF21-18AC-4179-8553-222020C4460A}">
      <dgm:prSet custT="1"/>
      <dgm:spPr>
        <a:solidFill>
          <a:schemeClr val="accent1"/>
        </a:solidFill>
      </dgm:spPr>
      <dgm:t>
        <a:bodyPr/>
        <a:lstStyle/>
        <a:p>
          <a:pPr algn="ctr">
            <a:lnSpc>
              <a:spcPts val="1500"/>
            </a:lnSpc>
          </a:pPr>
          <a:r>
            <a:rPr lang="es-ES_tradnl" sz="1200" b="0" dirty="0">
              <a:latin typeface="Tahoma" panose="020B0604030504040204" pitchFamily="34" charset="0"/>
              <a:ea typeface="Tahoma" panose="020B0604030504040204" pitchFamily="34" charset="0"/>
              <a:cs typeface="Tahoma" panose="020B0604030504040204" pitchFamily="34" charset="0"/>
            </a:rPr>
            <a:t>El fortalecimiento de las auditorias se propone y desarrolla como una oportunidad de mejora en la gestión de riesgos y oportunidades (GRO) en el contexto de la mejora continua del SGC.</a:t>
          </a:r>
          <a:endParaRPr lang="en-US" sz="1200" b="0" dirty="0">
            <a:latin typeface="Tahoma" panose="020B0604030504040204" pitchFamily="34" charset="0"/>
            <a:ea typeface="Tahoma" panose="020B0604030504040204" pitchFamily="34" charset="0"/>
            <a:cs typeface="Tahoma" panose="020B0604030504040204" pitchFamily="34" charset="0"/>
          </a:endParaRPr>
        </a:p>
      </dgm:t>
    </dgm:pt>
    <dgm:pt modelId="{9C1FBBF6-145C-4092-94EC-267C8368F6AD}" type="parTrans" cxnId="{9B0CF3DC-8779-45F7-A7BC-D88598542AFB}">
      <dgm:prSet/>
      <dgm:spPr/>
      <dgm:t>
        <a:bodyPr/>
        <a:lstStyle/>
        <a:p>
          <a:endParaRPr lang="en-US"/>
        </a:p>
      </dgm:t>
    </dgm:pt>
    <dgm:pt modelId="{D4ED86AE-EEA9-470A-AE23-E6E38E443345}" type="sibTrans" cxnId="{9B0CF3DC-8779-45F7-A7BC-D88598542AFB}">
      <dgm:prSet/>
      <dgm:spPr/>
      <dgm:t>
        <a:bodyPr/>
        <a:lstStyle/>
        <a:p>
          <a:endParaRPr lang="en-US"/>
        </a:p>
      </dgm:t>
    </dgm:pt>
    <dgm:pt modelId="{3D824B6F-C5F3-4B18-9D36-49AAF0F0A47D}">
      <dgm:prSet custT="1"/>
      <dgm:spPr>
        <a:solidFill>
          <a:schemeClr val="accent1"/>
        </a:solidFill>
      </dgm:spPr>
      <dgm:t>
        <a:bodyPr/>
        <a:lstStyle/>
        <a:p>
          <a:pPr algn="ctr">
            <a:lnSpc>
              <a:spcPts val="1500"/>
            </a:lnSpc>
          </a:pPr>
          <a:r>
            <a:rPr lang="es-ES_tradnl" sz="1200" b="0" dirty="0">
              <a:latin typeface="Tahoma" panose="020B0604030504040204" pitchFamily="34" charset="0"/>
              <a:ea typeface="Tahoma" panose="020B0604030504040204" pitchFamily="34" charset="0"/>
              <a:cs typeface="Tahoma" panose="020B0604030504040204" pitchFamily="34" charset="0"/>
            </a:rPr>
            <a:t>Es necesario que esta mejora, se incorpore en un acto administrativo (Resolución General) que debe emitir el TdeC, e incluir tanto el detalle de los tipos de auditoria como los PRA. De esta manera se articula la cultura institucional de su SGC con el ordenamiento jurídico que deben preservar todos los procesos del TdeC brindando un Modelo Integral de Control Externo.</a:t>
          </a:r>
          <a:endParaRPr lang="en-US" sz="1200" b="0" dirty="0">
            <a:latin typeface="Tahoma" panose="020B0604030504040204" pitchFamily="34" charset="0"/>
            <a:ea typeface="Tahoma" panose="020B0604030504040204" pitchFamily="34" charset="0"/>
            <a:cs typeface="Tahoma" panose="020B0604030504040204" pitchFamily="34" charset="0"/>
          </a:endParaRPr>
        </a:p>
      </dgm:t>
    </dgm:pt>
    <dgm:pt modelId="{06B3E3B4-404D-493E-88E2-AC3C5598A1AF}" type="parTrans" cxnId="{2EBA0510-0D92-4900-A705-6EB06FBF087E}">
      <dgm:prSet/>
      <dgm:spPr/>
      <dgm:t>
        <a:bodyPr/>
        <a:lstStyle/>
        <a:p>
          <a:endParaRPr lang="en-US"/>
        </a:p>
      </dgm:t>
    </dgm:pt>
    <dgm:pt modelId="{4A4131F4-E817-45F8-8ACF-44860AF01DDA}" type="sibTrans" cxnId="{2EBA0510-0D92-4900-A705-6EB06FBF087E}">
      <dgm:prSet/>
      <dgm:spPr/>
      <dgm:t>
        <a:bodyPr/>
        <a:lstStyle/>
        <a:p>
          <a:endParaRPr lang="en-US"/>
        </a:p>
      </dgm:t>
    </dgm:pt>
    <dgm:pt modelId="{FE63B351-FD72-40AD-81C1-8818EF132847}">
      <dgm:prSet custT="1"/>
      <dgm:spPr>
        <a:solidFill>
          <a:schemeClr val="accent1">
            <a:lumMod val="60000"/>
            <a:lumOff val="40000"/>
          </a:schemeClr>
        </a:solidFill>
      </dgm:spPr>
      <dgm:t>
        <a:bodyPr/>
        <a:lstStyle/>
        <a:p>
          <a:pPr algn="ctr">
            <a:lnSpc>
              <a:spcPts val="1500"/>
            </a:lnSpc>
          </a:pPr>
          <a:r>
            <a:rPr lang="es-ES_tradnl" sz="1200" b="0" dirty="0">
              <a:latin typeface="Tahoma" panose="020B0604030504040204" pitchFamily="34" charset="0"/>
              <a:ea typeface="Tahoma" panose="020B0604030504040204" pitchFamily="34" charset="0"/>
              <a:cs typeface="Tahoma" panose="020B0604030504040204" pitchFamily="34" charset="0"/>
            </a:rPr>
            <a:t>La necesidad de resolver a través del acto administrativo implica no solo poder identificarlos como procedimientos específicos obligatorios susceptibles de ser auditados por Normas ISO, sino también que ello produce efectos hacia terceros al legitimar el control contributivo que lleva a cabo el organismo</a:t>
          </a:r>
          <a:r>
            <a:rPr lang="es-AR" sz="1200" b="0" dirty="0">
              <a:latin typeface="Tahoma" panose="020B0604030504040204" pitchFamily="34" charset="0"/>
              <a:ea typeface="Tahoma" panose="020B0604030504040204" pitchFamily="34" charset="0"/>
              <a:cs typeface="Tahoma" panose="020B0604030504040204" pitchFamily="34" charset="0"/>
            </a:rPr>
            <a:t> </a:t>
          </a:r>
          <a:endParaRPr lang="en-US" sz="1200" b="0" dirty="0">
            <a:latin typeface="Tahoma" panose="020B0604030504040204" pitchFamily="34" charset="0"/>
            <a:ea typeface="Tahoma" panose="020B0604030504040204" pitchFamily="34" charset="0"/>
            <a:cs typeface="Tahoma" panose="020B0604030504040204" pitchFamily="34" charset="0"/>
          </a:endParaRPr>
        </a:p>
      </dgm:t>
    </dgm:pt>
    <dgm:pt modelId="{110C25C9-04EB-40CC-8F48-C90014C714BD}" type="parTrans" cxnId="{114267BF-45F3-4B71-88E5-A8D8F9577B52}">
      <dgm:prSet/>
      <dgm:spPr/>
      <dgm:t>
        <a:bodyPr/>
        <a:lstStyle/>
        <a:p>
          <a:endParaRPr lang="en-US"/>
        </a:p>
      </dgm:t>
    </dgm:pt>
    <dgm:pt modelId="{33B1F1F0-16BF-4D8F-ABDE-E04A1E83B733}" type="sibTrans" cxnId="{114267BF-45F3-4B71-88E5-A8D8F9577B52}">
      <dgm:prSet/>
      <dgm:spPr/>
      <dgm:t>
        <a:bodyPr/>
        <a:lstStyle/>
        <a:p>
          <a:endParaRPr lang="en-US"/>
        </a:p>
      </dgm:t>
    </dgm:pt>
    <dgm:pt modelId="{21590254-5297-9B41-8873-D172E0ACACB8}" type="pres">
      <dgm:prSet presAssocID="{692F099A-1F47-421B-93F8-8AB03D9D9D7E}" presName="diagram" presStyleCnt="0">
        <dgm:presLayoutVars>
          <dgm:dir/>
          <dgm:resizeHandles val="exact"/>
        </dgm:presLayoutVars>
      </dgm:prSet>
      <dgm:spPr/>
    </dgm:pt>
    <dgm:pt modelId="{53B8FC53-11DC-1B46-A547-8BCCE5973FD0}" type="pres">
      <dgm:prSet presAssocID="{AFC8A5F8-88A8-4479-B259-F5786A1666C2}" presName="node" presStyleLbl="node1" presStyleIdx="0" presStyleCnt="5" custScaleX="115936" custScaleY="127247">
        <dgm:presLayoutVars>
          <dgm:bulletEnabled val="1"/>
        </dgm:presLayoutVars>
      </dgm:prSet>
      <dgm:spPr/>
    </dgm:pt>
    <dgm:pt modelId="{932665D5-6C73-134B-9694-FF2DB231FE8A}" type="pres">
      <dgm:prSet presAssocID="{4994A20B-19C6-44D7-AD1B-A7BBD79548D2}" presName="sibTrans" presStyleLbl="sibTrans2D1" presStyleIdx="0" presStyleCnt="4"/>
      <dgm:spPr/>
    </dgm:pt>
    <dgm:pt modelId="{16591D1E-9D73-8D4D-9546-7C4C873CFC8A}" type="pres">
      <dgm:prSet presAssocID="{4994A20B-19C6-44D7-AD1B-A7BBD79548D2}" presName="connectorText" presStyleLbl="sibTrans2D1" presStyleIdx="0" presStyleCnt="4"/>
      <dgm:spPr/>
    </dgm:pt>
    <dgm:pt modelId="{E1861E4F-3E82-7244-BDB1-B8DA65C51BFA}" type="pres">
      <dgm:prSet presAssocID="{4F75A27D-BE47-497C-AA3A-60D193E41B98}" presName="node" presStyleLbl="node1" presStyleIdx="1" presStyleCnt="5" custScaleX="115936" custScaleY="127247">
        <dgm:presLayoutVars>
          <dgm:bulletEnabled val="1"/>
        </dgm:presLayoutVars>
      </dgm:prSet>
      <dgm:spPr/>
    </dgm:pt>
    <dgm:pt modelId="{64AC5C4B-1BFF-D84C-BC2B-996FA40D6DE4}" type="pres">
      <dgm:prSet presAssocID="{7D4AB3B5-4E78-40CB-A7BF-8D6569C03195}" presName="sibTrans" presStyleLbl="sibTrans2D1" presStyleIdx="1" presStyleCnt="4"/>
      <dgm:spPr/>
    </dgm:pt>
    <dgm:pt modelId="{FA68DD99-897D-CC4A-8798-79707C5A9343}" type="pres">
      <dgm:prSet presAssocID="{7D4AB3B5-4E78-40CB-A7BF-8D6569C03195}" presName="connectorText" presStyleLbl="sibTrans2D1" presStyleIdx="1" presStyleCnt="4"/>
      <dgm:spPr/>
    </dgm:pt>
    <dgm:pt modelId="{72117CA0-C524-0945-BE3A-0E331B6A6ED9}" type="pres">
      <dgm:prSet presAssocID="{C5C3CF21-18AC-4179-8553-222020C4460A}" presName="node" presStyleLbl="node1" presStyleIdx="2" presStyleCnt="5" custScaleX="113612" custScaleY="124696" custLinFactNeighborY="-2015">
        <dgm:presLayoutVars>
          <dgm:bulletEnabled val="1"/>
        </dgm:presLayoutVars>
      </dgm:prSet>
      <dgm:spPr/>
    </dgm:pt>
    <dgm:pt modelId="{A8D886F3-2F64-F846-BDE6-EF9613677F7B}" type="pres">
      <dgm:prSet presAssocID="{D4ED86AE-EEA9-470A-AE23-E6E38E443345}" presName="sibTrans" presStyleLbl="sibTrans2D1" presStyleIdx="2" presStyleCnt="4" custAng="166201" custLinFactNeighborX="26629" custLinFactNeighborY="12002"/>
      <dgm:spPr/>
    </dgm:pt>
    <dgm:pt modelId="{C1AE0C9B-1847-594A-A347-83D0E3FD74B7}" type="pres">
      <dgm:prSet presAssocID="{D4ED86AE-EEA9-470A-AE23-E6E38E443345}" presName="connectorText" presStyleLbl="sibTrans2D1" presStyleIdx="2" presStyleCnt="4"/>
      <dgm:spPr/>
    </dgm:pt>
    <dgm:pt modelId="{8262D0EE-B944-B940-AA65-7DEAC57AFCDE}" type="pres">
      <dgm:prSet presAssocID="{3D824B6F-C5F3-4B18-9D36-49AAF0F0A47D}" presName="node" presStyleLbl="node1" presStyleIdx="3" presStyleCnt="5" custScaleX="101922" custScaleY="139492">
        <dgm:presLayoutVars>
          <dgm:bulletEnabled val="1"/>
        </dgm:presLayoutVars>
      </dgm:prSet>
      <dgm:spPr/>
    </dgm:pt>
    <dgm:pt modelId="{ADA99F65-EC5E-4E47-B02B-ABE3B734C397}" type="pres">
      <dgm:prSet presAssocID="{4A4131F4-E817-45F8-8ACF-44860AF01DDA}" presName="sibTrans" presStyleLbl="sibTrans2D1" presStyleIdx="3" presStyleCnt="4"/>
      <dgm:spPr/>
    </dgm:pt>
    <dgm:pt modelId="{8324025D-8E83-C447-9B2C-BAC0248CED98}" type="pres">
      <dgm:prSet presAssocID="{4A4131F4-E817-45F8-8ACF-44860AF01DDA}" presName="connectorText" presStyleLbl="sibTrans2D1" presStyleIdx="3" presStyleCnt="4"/>
      <dgm:spPr/>
    </dgm:pt>
    <dgm:pt modelId="{926842A0-9DAE-BA46-BD48-452F61C0CDC3}" type="pres">
      <dgm:prSet presAssocID="{FE63B351-FD72-40AD-81C1-8818EF132847}" presName="node" presStyleLbl="node1" presStyleIdx="4" presStyleCnt="5" custScaleX="113612" custScaleY="142522">
        <dgm:presLayoutVars>
          <dgm:bulletEnabled val="1"/>
        </dgm:presLayoutVars>
      </dgm:prSet>
      <dgm:spPr/>
    </dgm:pt>
  </dgm:ptLst>
  <dgm:cxnLst>
    <dgm:cxn modelId="{273E9B0E-CA0B-C14D-A444-CAA6751E9E9D}" type="presOf" srcId="{AFC8A5F8-88A8-4479-B259-F5786A1666C2}" destId="{53B8FC53-11DC-1B46-A547-8BCCE5973FD0}" srcOrd="0" destOrd="0" presId="urn:microsoft.com/office/officeart/2005/8/layout/process5"/>
    <dgm:cxn modelId="{2EBA0510-0D92-4900-A705-6EB06FBF087E}" srcId="{692F099A-1F47-421B-93F8-8AB03D9D9D7E}" destId="{3D824B6F-C5F3-4B18-9D36-49AAF0F0A47D}" srcOrd="3" destOrd="0" parTransId="{06B3E3B4-404D-493E-88E2-AC3C5598A1AF}" sibTransId="{4A4131F4-E817-45F8-8ACF-44860AF01DDA}"/>
    <dgm:cxn modelId="{D1F93B18-D8CA-7645-95AC-DE7FEB97B1A1}" type="presOf" srcId="{4994A20B-19C6-44D7-AD1B-A7BBD79548D2}" destId="{932665D5-6C73-134B-9694-FF2DB231FE8A}" srcOrd="0" destOrd="0" presId="urn:microsoft.com/office/officeart/2005/8/layout/process5"/>
    <dgm:cxn modelId="{5AC74F31-ABB2-B840-A610-E26F47272862}" type="presOf" srcId="{4A4131F4-E817-45F8-8ACF-44860AF01DDA}" destId="{ADA99F65-EC5E-4E47-B02B-ABE3B734C397}" srcOrd="0" destOrd="0" presId="urn:microsoft.com/office/officeart/2005/8/layout/process5"/>
    <dgm:cxn modelId="{D371713D-79C9-654A-8C35-243379BB5D84}" type="presOf" srcId="{4F75A27D-BE47-497C-AA3A-60D193E41B98}" destId="{E1861E4F-3E82-7244-BDB1-B8DA65C51BFA}" srcOrd="0" destOrd="0" presId="urn:microsoft.com/office/officeart/2005/8/layout/process5"/>
    <dgm:cxn modelId="{27C0B445-2A8B-CB49-BC1B-4AEBA48EF8CA}" type="presOf" srcId="{7D4AB3B5-4E78-40CB-A7BF-8D6569C03195}" destId="{64AC5C4B-1BFF-D84C-BC2B-996FA40D6DE4}" srcOrd="0" destOrd="0" presId="urn:microsoft.com/office/officeart/2005/8/layout/process5"/>
    <dgm:cxn modelId="{F431354E-27CD-8E49-B168-D31333E76EF3}" type="presOf" srcId="{7D4AB3B5-4E78-40CB-A7BF-8D6569C03195}" destId="{FA68DD99-897D-CC4A-8798-79707C5A9343}" srcOrd="1" destOrd="0" presId="urn:microsoft.com/office/officeart/2005/8/layout/process5"/>
    <dgm:cxn modelId="{D7BA2E58-466D-B842-AE64-1E5684F0F512}" type="presOf" srcId="{C5C3CF21-18AC-4179-8553-222020C4460A}" destId="{72117CA0-C524-0945-BE3A-0E331B6A6ED9}" srcOrd="0" destOrd="0" presId="urn:microsoft.com/office/officeart/2005/8/layout/process5"/>
    <dgm:cxn modelId="{FAD6B179-3BBC-497C-A323-03A02AA221D5}" srcId="{692F099A-1F47-421B-93F8-8AB03D9D9D7E}" destId="{AFC8A5F8-88A8-4479-B259-F5786A1666C2}" srcOrd="0" destOrd="0" parTransId="{CCAB1ECB-E878-4123-B5F8-5185334AF881}" sibTransId="{4994A20B-19C6-44D7-AD1B-A7BBD79548D2}"/>
    <dgm:cxn modelId="{47B77EA2-D0A6-1F44-9108-3FDE8FD442D1}" type="presOf" srcId="{FE63B351-FD72-40AD-81C1-8818EF132847}" destId="{926842A0-9DAE-BA46-BD48-452F61C0CDC3}" srcOrd="0" destOrd="0" presId="urn:microsoft.com/office/officeart/2005/8/layout/process5"/>
    <dgm:cxn modelId="{B78EE6AD-BAB5-CB4B-AF61-3106AFE3FBD7}" type="presOf" srcId="{4A4131F4-E817-45F8-8ACF-44860AF01DDA}" destId="{8324025D-8E83-C447-9B2C-BAC0248CED98}" srcOrd="1" destOrd="0" presId="urn:microsoft.com/office/officeart/2005/8/layout/process5"/>
    <dgm:cxn modelId="{EE3D28B4-2DA2-44C2-B66A-CCD136D0A236}" srcId="{692F099A-1F47-421B-93F8-8AB03D9D9D7E}" destId="{4F75A27D-BE47-497C-AA3A-60D193E41B98}" srcOrd="1" destOrd="0" parTransId="{9D5D9140-B5E8-4AB4-BBC8-E3EB41E6FF88}" sibTransId="{7D4AB3B5-4E78-40CB-A7BF-8D6569C03195}"/>
    <dgm:cxn modelId="{114267BF-45F3-4B71-88E5-A8D8F9577B52}" srcId="{692F099A-1F47-421B-93F8-8AB03D9D9D7E}" destId="{FE63B351-FD72-40AD-81C1-8818EF132847}" srcOrd="4" destOrd="0" parTransId="{110C25C9-04EB-40CC-8F48-C90014C714BD}" sibTransId="{33B1F1F0-16BF-4D8F-ABDE-E04A1E83B733}"/>
    <dgm:cxn modelId="{318645D2-5E97-DF41-A81C-0B71393CA26A}" type="presOf" srcId="{3D824B6F-C5F3-4B18-9D36-49AAF0F0A47D}" destId="{8262D0EE-B944-B940-AA65-7DEAC57AFCDE}" srcOrd="0" destOrd="0" presId="urn:microsoft.com/office/officeart/2005/8/layout/process5"/>
    <dgm:cxn modelId="{9B0CF3DC-8779-45F7-A7BC-D88598542AFB}" srcId="{692F099A-1F47-421B-93F8-8AB03D9D9D7E}" destId="{C5C3CF21-18AC-4179-8553-222020C4460A}" srcOrd="2" destOrd="0" parTransId="{9C1FBBF6-145C-4092-94EC-267C8368F6AD}" sibTransId="{D4ED86AE-EEA9-470A-AE23-E6E38E443345}"/>
    <dgm:cxn modelId="{EEB9C4DE-E416-AA4C-86DE-349FF0A01FD9}" type="presOf" srcId="{D4ED86AE-EEA9-470A-AE23-E6E38E443345}" destId="{C1AE0C9B-1847-594A-A347-83D0E3FD74B7}" srcOrd="1" destOrd="0" presId="urn:microsoft.com/office/officeart/2005/8/layout/process5"/>
    <dgm:cxn modelId="{F7CFEAE6-5B36-5542-9469-6060B57DC3B5}" type="presOf" srcId="{4994A20B-19C6-44D7-AD1B-A7BBD79548D2}" destId="{16591D1E-9D73-8D4D-9546-7C4C873CFC8A}" srcOrd="1" destOrd="0" presId="urn:microsoft.com/office/officeart/2005/8/layout/process5"/>
    <dgm:cxn modelId="{DECFF6EA-4470-D349-A5D2-A1BF1B977893}" type="presOf" srcId="{D4ED86AE-EEA9-470A-AE23-E6E38E443345}" destId="{A8D886F3-2F64-F846-BDE6-EF9613677F7B}" srcOrd="0" destOrd="0" presId="urn:microsoft.com/office/officeart/2005/8/layout/process5"/>
    <dgm:cxn modelId="{AFB38CF7-4C07-AB4F-A8C9-603D93139B24}" type="presOf" srcId="{692F099A-1F47-421B-93F8-8AB03D9D9D7E}" destId="{21590254-5297-9B41-8873-D172E0ACACB8}" srcOrd="0" destOrd="0" presId="urn:microsoft.com/office/officeart/2005/8/layout/process5"/>
    <dgm:cxn modelId="{C22A684A-7586-274F-A1E1-A273CF38E8CA}" type="presParOf" srcId="{21590254-5297-9B41-8873-D172E0ACACB8}" destId="{53B8FC53-11DC-1B46-A547-8BCCE5973FD0}" srcOrd="0" destOrd="0" presId="urn:microsoft.com/office/officeart/2005/8/layout/process5"/>
    <dgm:cxn modelId="{47EB039B-3672-FA4B-9771-FB1B47AB9A93}" type="presParOf" srcId="{21590254-5297-9B41-8873-D172E0ACACB8}" destId="{932665D5-6C73-134B-9694-FF2DB231FE8A}" srcOrd="1" destOrd="0" presId="urn:microsoft.com/office/officeart/2005/8/layout/process5"/>
    <dgm:cxn modelId="{3D98B82A-5A0C-1D40-9572-1EA121CFE925}" type="presParOf" srcId="{932665D5-6C73-134B-9694-FF2DB231FE8A}" destId="{16591D1E-9D73-8D4D-9546-7C4C873CFC8A}" srcOrd="0" destOrd="0" presId="urn:microsoft.com/office/officeart/2005/8/layout/process5"/>
    <dgm:cxn modelId="{DD4FE350-DDAA-8D49-AA08-A89F3B499852}" type="presParOf" srcId="{21590254-5297-9B41-8873-D172E0ACACB8}" destId="{E1861E4F-3E82-7244-BDB1-B8DA65C51BFA}" srcOrd="2" destOrd="0" presId="urn:microsoft.com/office/officeart/2005/8/layout/process5"/>
    <dgm:cxn modelId="{2D313281-D20E-884B-BF03-A9B1C1B77628}" type="presParOf" srcId="{21590254-5297-9B41-8873-D172E0ACACB8}" destId="{64AC5C4B-1BFF-D84C-BC2B-996FA40D6DE4}" srcOrd="3" destOrd="0" presId="urn:microsoft.com/office/officeart/2005/8/layout/process5"/>
    <dgm:cxn modelId="{2C15C75F-DDB1-404F-8593-ADA4F6FFD622}" type="presParOf" srcId="{64AC5C4B-1BFF-D84C-BC2B-996FA40D6DE4}" destId="{FA68DD99-897D-CC4A-8798-79707C5A9343}" srcOrd="0" destOrd="0" presId="urn:microsoft.com/office/officeart/2005/8/layout/process5"/>
    <dgm:cxn modelId="{B8B1589C-E059-5745-BE83-9B00A85B53EC}" type="presParOf" srcId="{21590254-5297-9B41-8873-D172E0ACACB8}" destId="{72117CA0-C524-0945-BE3A-0E331B6A6ED9}" srcOrd="4" destOrd="0" presId="urn:microsoft.com/office/officeart/2005/8/layout/process5"/>
    <dgm:cxn modelId="{93EE6E62-6537-964F-9376-A7969D6339F0}" type="presParOf" srcId="{21590254-5297-9B41-8873-D172E0ACACB8}" destId="{A8D886F3-2F64-F846-BDE6-EF9613677F7B}" srcOrd="5" destOrd="0" presId="urn:microsoft.com/office/officeart/2005/8/layout/process5"/>
    <dgm:cxn modelId="{A4872EEE-C958-AD41-8B41-DE076AFE4904}" type="presParOf" srcId="{A8D886F3-2F64-F846-BDE6-EF9613677F7B}" destId="{C1AE0C9B-1847-594A-A347-83D0E3FD74B7}" srcOrd="0" destOrd="0" presId="urn:microsoft.com/office/officeart/2005/8/layout/process5"/>
    <dgm:cxn modelId="{E1E19496-AFC8-5446-AD5B-3A956AFADD6A}" type="presParOf" srcId="{21590254-5297-9B41-8873-D172E0ACACB8}" destId="{8262D0EE-B944-B940-AA65-7DEAC57AFCDE}" srcOrd="6" destOrd="0" presId="urn:microsoft.com/office/officeart/2005/8/layout/process5"/>
    <dgm:cxn modelId="{9FDD7D69-D15D-B84A-9052-C1CD7E3925DB}" type="presParOf" srcId="{21590254-5297-9B41-8873-D172E0ACACB8}" destId="{ADA99F65-EC5E-4E47-B02B-ABE3B734C397}" srcOrd="7" destOrd="0" presId="urn:microsoft.com/office/officeart/2005/8/layout/process5"/>
    <dgm:cxn modelId="{412EBBE2-1D18-2E48-BA5C-F746EE4394C4}" type="presParOf" srcId="{ADA99F65-EC5E-4E47-B02B-ABE3B734C397}" destId="{8324025D-8E83-C447-9B2C-BAC0248CED98}" srcOrd="0" destOrd="0" presId="urn:microsoft.com/office/officeart/2005/8/layout/process5"/>
    <dgm:cxn modelId="{A94B753C-89E2-F44C-9FD9-980DDA40A0C0}" type="presParOf" srcId="{21590254-5297-9B41-8873-D172E0ACACB8}" destId="{926842A0-9DAE-BA46-BD48-452F61C0CDC3}"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76E985-4F6C-AE40-A121-1EC96DFFD28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054D46D4-4B13-7E44-A1FC-C0D7BF4FE00B}">
      <dgm:prSet custT="1"/>
      <dgm:spPr/>
      <dgm:t>
        <a:bodyPr/>
        <a:lstStyle/>
        <a:p>
          <a:r>
            <a:rPr lang="es-AR" sz="1600" dirty="0">
              <a:latin typeface="Tahoma" panose="020B0604030504040204" pitchFamily="34" charset="0"/>
              <a:ea typeface="Tahoma" panose="020B0604030504040204" pitchFamily="34" charset="0"/>
              <a:cs typeface="Tahoma" panose="020B0604030504040204" pitchFamily="34" charset="0"/>
            </a:rPr>
            <a:t>CONTROL FINANCIERO </a:t>
          </a:r>
        </a:p>
      </dgm:t>
    </dgm:pt>
    <dgm:pt modelId="{6ECD3838-0257-E248-ABF2-3D26D66F55A6}" type="parTrans" cxnId="{2DFF81C1-4C7D-DE47-B400-E4AE027A9341}">
      <dgm:prSet/>
      <dgm:spPr/>
      <dgm:t>
        <a:bodyPr/>
        <a:lstStyle/>
        <a:p>
          <a:endParaRPr lang="es-ES"/>
        </a:p>
      </dgm:t>
    </dgm:pt>
    <dgm:pt modelId="{608C0C05-F776-EB4C-843D-1211BB8C1182}" type="sibTrans" cxnId="{2DFF81C1-4C7D-DE47-B400-E4AE027A9341}">
      <dgm:prSet/>
      <dgm:spPr/>
      <dgm:t>
        <a:bodyPr/>
        <a:lstStyle/>
        <a:p>
          <a:endParaRPr lang="es-ES"/>
        </a:p>
      </dgm:t>
    </dgm:pt>
    <dgm:pt modelId="{81F9FBD3-366C-AF45-B188-E86C5A93D9B8}">
      <dgm:prSet custT="1"/>
      <dgm:spPr/>
      <dgm:t>
        <a:bodyPr/>
        <a:lstStyle/>
        <a:p>
          <a:r>
            <a:rPr lang="es-AR" sz="1600" dirty="0">
              <a:latin typeface="Tahoma" panose="020B0604030504040204" pitchFamily="34" charset="0"/>
              <a:ea typeface="Tahoma" panose="020B0604030504040204" pitchFamily="34" charset="0"/>
              <a:cs typeface="Tahoma" panose="020B0604030504040204" pitchFamily="34" charset="0"/>
            </a:rPr>
            <a:t>CONTROL DE LA GESTIÓN O DESEMPEÑO </a:t>
          </a:r>
        </a:p>
      </dgm:t>
    </dgm:pt>
    <dgm:pt modelId="{92A4C169-D799-A74D-84EF-5A47C6CD931A}" type="parTrans" cxnId="{5C7DE7AE-22AB-7145-8DFE-59FDE3DE4125}">
      <dgm:prSet/>
      <dgm:spPr/>
      <dgm:t>
        <a:bodyPr/>
        <a:lstStyle/>
        <a:p>
          <a:endParaRPr lang="es-ES"/>
        </a:p>
      </dgm:t>
    </dgm:pt>
    <dgm:pt modelId="{A7A22972-2EA2-6247-B82D-0A94A3F7FD3B}" type="sibTrans" cxnId="{5C7DE7AE-22AB-7145-8DFE-59FDE3DE4125}">
      <dgm:prSet/>
      <dgm:spPr/>
      <dgm:t>
        <a:bodyPr/>
        <a:lstStyle/>
        <a:p>
          <a:endParaRPr lang="es-ES"/>
        </a:p>
      </dgm:t>
    </dgm:pt>
    <dgm:pt modelId="{2A7494BB-A0F8-A742-AB63-9B1E658292ED}">
      <dgm:prSet custT="1"/>
      <dgm:spPr/>
      <dgm:t>
        <a:bodyPr/>
        <a:lstStyle/>
        <a:p>
          <a:r>
            <a:rPr lang="es-AR" sz="1600" dirty="0">
              <a:latin typeface="Tahoma" panose="020B0604030504040204" pitchFamily="34" charset="0"/>
              <a:ea typeface="Tahoma" panose="020B0604030504040204" pitchFamily="34" charset="0"/>
              <a:cs typeface="Tahoma" panose="020B0604030504040204" pitchFamily="34" charset="0"/>
            </a:rPr>
            <a:t>CONTROL DE CUMPLIMIENTO </a:t>
          </a:r>
        </a:p>
      </dgm:t>
    </dgm:pt>
    <dgm:pt modelId="{143A19E1-C1E3-D148-AD7D-F118430F0B25}" type="parTrans" cxnId="{756312BF-A363-DF41-83DC-7FB709280C0F}">
      <dgm:prSet/>
      <dgm:spPr/>
      <dgm:t>
        <a:bodyPr/>
        <a:lstStyle/>
        <a:p>
          <a:endParaRPr lang="es-ES"/>
        </a:p>
      </dgm:t>
    </dgm:pt>
    <dgm:pt modelId="{6C7E7034-8863-1C46-B7D8-5D04B25CFC4F}" type="sibTrans" cxnId="{756312BF-A363-DF41-83DC-7FB709280C0F}">
      <dgm:prSet/>
      <dgm:spPr/>
      <dgm:t>
        <a:bodyPr/>
        <a:lstStyle/>
        <a:p>
          <a:endParaRPr lang="es-ES"/>
        </a:p>
      </dgm:t>
    </dgm:pt>
    <dgm:pt modelId="{8FE3A6B5-5509-0B48-8A99-6D526F565255}" type="pres">
      <dgm:prSet presAssocID="{BD76E985-4F6C-AE40-A121-1EC96DFFD286}" presName="Name0" presStyleCnt="0">
        <dgm:presLayoutVars>
          <dgm:dir/>
          <dgm:animLvl val="lvl"/>
          <dgm:resizeHandles val="exact"/>
        </dgm:presLayoutVars>
      </dgm:prSet>
      <dgm:spPr/>
    </dgm:pt>
    <dgm:pt modelId="{E4F65533-374D-2443-B03E-048C78037E8E}" type="pres">
      <dgm:prSet presAssocID="{054D46D4-4B13-7E44-A1FC-C0D7BF4FE00B}" presName="composite" presStyleCnt="0"/>
      <dgm:spPr/>
    </dgm:pt>
    <dgm:pt modelId="{1542C148-FF77-9C4A-8386-1A79BA646C1B}" type="pres">
      <dgm:prSet presAssocID="{054D46D4-4B13-7E44-A1FC-C0D7BF4FE00B}" presName="parTx" presStyleLbl="alignNode1" presStyleIdx="0" presStyleCnt="3" custScaleX="103230" custScaleY="172351">
        <dgm:presLayoutVars>
          <dgm:chMax val="0"/>
          <dgm:chPref val="0"/>
          <dgm:bulletEnabled val="1"/>
        </dgm:presLayoutVars>
      </dgm:prSet>
      <dgm:spPr/>
    </dgm:pt>
    <dgm:pt modelId="{CBAD393E-C421-194D-BD53-D22DE2575623}" type="pres">
      <dgm:prSet presAssocID="{054D46D4-4B13-7E44-A1FC-C0D7BF4FE00B}" presName="desTx" presStyleLbl="alignAccFollowNode1" presStyleIdx="0" presStyleCnt="3" custScaleX="117324" custScaleY="100000" custLinFactNeighborX="-177" custLinFactNeighborY="19228">
        <dgm:presLayoutVars>
          <dgm:bulletEnabled val="1"/>
        </dgm:presLayoutVars>
      </dgm:prSet>
      <dgm:spPr/>
    </dgm:pt>
    <dgm:pt modelId="{25F200C1-6B31-D647-BA14-014C00DB9304}" type="pres">
      <dgm:prSet presAssocID="{608C0C05-F776-EB4C-843D-1211BB8C1182}" presName="space" presStyleCnt="0"/>
      <dgm:spPr/>
    </dgm:pt>
    <dgm:pt modelId="{3637D6BC-7892-E64F-84F3-65DD9CCB48D5}" type="pres">
      <dgm:prSet presAssocID="{81F9FBD3-366C-AF45-B188-E86C5A93D9B8}" presName="composite" presStyleCnt="0"/>
      <dgm:spPr/>
    </dgm:pt>
    <dgm:pt modelId="{4B9923C0-6EF4-5A4A-9E77-B9E07517DA8C}" type="pres">
      <dgm:prSet presAssocID="{81F9FBD3-366C-AF45-B188-E86C5A93D9B8}" presName="parTx" presStyleLbl="alignNode1" presStyleIdx="1" presStyleCnt="3" custScaleY="214585">
        <dgm:presLayoutVars>
          <dgm:chMax val="0"/>
          <dgm:chPref val="0"/>
          <dgm:bulletEnabled val="1"/>
        </dgm:presLayoutVars>
      </dgm:prSet>
      <dgm:spPr/>
    </dgm:pt>
    <dgm:pt modelId="{CE981438-6D21-BF44-90B2-F74F2690AC96}" type="pres">
      <dgm:prSet presAssocID="{81F9FBD3-366C-AF45-B188-E86C5A93D9B8}" presName="desTx" presStyleLbl="alignAccFollowNode1" presStyleIdx="1" presStyleCnt="3" custScaleX="112597" custScaleY="99898" custLinFactNeighborX="2508" custLinFactNeighborY="19898">
        <dgm:presLayoutVars>
          <dgm:bulletEnabled val="1"/>
        </dgm:presLayoutVars>
      </dgm:prSet>
      <dgm:spPr/>
    </dgm:pt>
    <dgm:pt modelId="{5A9B01B1-EC1B-3149-9336-C705CFEABB47}" type="pres">
      <dgm:prSet presAssocID="{A7A22972-2EA2-6247-B82D-0A94A3F7FD3B}" presName="space" presStyleCnt="0"/>
      <dgm:spPr/>
    </dgm:pt>
    <dgm:pt modelId="{5047A8E7-CE28-8B45-A419-BE09BD0A017A}" type="pres">
      <dgm:prSet presAssocID="{2A7494BB-A0F8-A742-AB63-9B1E658292ED}" presName="composite" presStyleCnt="0"/>
      <dgm:spPr/>
    </dgm:pt>
    <dgm:pt modelId="{5E6135E2-FBAE-6746-92B7-D9B8D846CA48}" type="pres">
      <dgm:prSet presAssocID="{2A7494BB-A0F8-A742-AB63-9B1E658292ED}" presName="parTx" presStyleLbl="alignNode1" presStyleIdx="2" presStyleCnt="3" custScaleY="100000" custLinFactNeighborX="-5839" custLinFactNeighborY="12570">
        <dgm:presLayoutVars>
          <dgm:chMax val="0"/>
          <dgm:chPref val="0"/>
          <dgm:bulletEnabled val="1"/>
        </dgm:presLayoutVars>
      </dgm:prSet>
      <dgm:spPr/>
    </dgm:pt>
    <dgm:pt modelId="{BFB8753B-CD12-A044-AE89-2336E7DEFBEE}" type="pres">
      <dgm:prSet presAssocID="{2A7494BB-A0F8-A742-AB63-9B1E658292ED}" presName="desTx" presStyleLbl="alignAccFollowNode1" presStyleIdx="2" presStyleCnt="3" custScaleX="102417" custScaleY="100000" custLinFactNeighborX="-2044" custLinFactNeighborY="16607">
        <dgm:presLayoutVars>
          <dgm:bulletEnabled val="1"/>
        </dgm:presLayoutVars>
      </dgm:prSet>
      <dgm:spPr/>
    </dgm:pt>
  </dgm:ptLst>
  <dgm:cxnLst>
    <dgm:cxn modelId="{70892F3C-BF93-2949-B50D-451F3BE9B98F}" type="presOf" srcId="{2A7494BB-A0F8-A742-AB63-9B1E658292ED}" destId="{5E6135E2-FBAE-6746-92B7-D9B8D846CA48}" srcOrd="0" destOrd="0" presId="urn:microsoft.com/office/officeart/2005/8/layout/hList1"/>
    <dgm:cxn modelId="{26BC79A2-1696-9D41-864E-D1660F24478E}" type="presOf" srcId="{054D46D4-4B13-7E44-A1FC-C0D7BF4FE00B}" destId="{1542C148-FF77-9C4A-8386-1A79BA646C1B}" srcOrd="0" destOrd="0" presId="urn:microsoft.com/office/officeart/2005/8/layout/hList1"/>
    <dgm:cxn modelId="{5C7DE7AE-22AB-7145-8DFE-59FDE3DE4125}" srcId="{BD76E985-4F6C-AE40-A121-1EC96DFFD286}" destId="{81F9FBD3-366C-AF45-B188-E86C5A93D9B8}" srcOrd="1" destOrd="0" parTransId="{92A4C169-D799-A74D-84EF-5A47C6CD931A}" sibTransId="{A7A22972-2EA2-6247-B82D-0A94A3F7FD3B}"/>
    <dgm:cxn modelId="{756312BF-A363-DF41-83DC-7FB709280C0F}" srcId="{BD76E985-4F6C-AE40-A121-1EC96DFFD286}" destId="{2A7494BB-A0F8-A742-AB63-9B1E658292ED}" srcOrd="2" destOrd="0" parTransId="{143A19E1-C1E3-D148-AD7D-F118430F0B25}" sibTransId="{6C7E7034-8863-1C46-B7D8-5D04B25CFC4F}"/>
    <dgm:cxn modelId="{2DFF81C1-4C7D-DE47-B400-E4AE027A9341}" srcId="{BD76E985-4F6C-AE40-A121-1EC96DFFD286}" destId="{054D46D4-4B13-7E44-A1FC-C0D7BF4FE00B}" srcOrd="0" destOrd="0" parTransId="{6ECD3838-0257-E248-ABF2-3D26D66F55A6}" sibTransId="{608C0C05-F776-EB4C-843D-1211BB8C1182}"/>
    <dgm:cxn modelId="{8DB26FF9-B2B2-1B49-B747-E75039BFAD2B}" type="presOf" srcId="{BD76E985-4F6C-AE40-A121-1EC96DFFD286}" destId="{8FE3A6B5-5509-0B48-8A99-6D526F565255}" srcOrd="0" destOrd="0" presId="urn:microsoft.com/office/officeart/2005/8/layout/hList1"/>
    <dgm:cxn modelId="{17B5D2FA-177E-D34E-B448-65AE445F9500}" type="presOf" srcId="{81F9FBD3-366C-AF45-B188-E86C5A93D9B8}" destId="{4B9923C0-6EF4-5A4A-9E77-B9E07517DA8C}" srcOrd="0" destOrd="0" presId="urn:microsoft.com/office/officeart/2005/8/layout/hList1"/>
    <dgm:cxn modelId="{3E53EF46-C93E-6441-87C2-7E80F8947E5E}" type="presParOf" srcId="{8FE3A6B5-5509-0B48-8A99-6D526F565255}" destId="{E4F65533-374D-2443-B03E-048C78037E8E}" srcOrd="0" destOrd="0" presId="urn:microsoft.com/office/officeart/2005/8/layout/hList1"/>
    <dgm:cxn modelId="{A1C1205E-605A-4C43-88FA-CA0B4D49E826}" type="presParOf" srcId="{E4F65533-374D-2443-B03E-048C78037E8E}" destId="{1542C148-FF77-9C4A-8386-1A79BA646C1B}" srcOrd="0" destOrd="0" presId="urn:microsoft.com/office/officeart/2005/8/layout/hList1"/>
    <dgm:cxn modelId="{95E8D57B-EFB6-0449-85D1-8420B3DEC9EC}" type="presParOf" srcId="{E4F65533-374D-2443-B03E-048C78037E8E}" destId="{CBAD393E-C421-194D-BD53-D22DE2575623}" srcOrd="1" destOrd="0" presId="urn:microsoft.com/office/officeart/2005/8/layout/hList1"/>
    <dgm:cxn modelId="{AD2D0722-DA3C-6944-8363-5AAB34A650DC}" type="presParOf" srcId="{8FE3A6B5-5509-0B48-8A99-6D526F565255}" destId="{25F200C1-6B31-D647-BA14-014C00DB9304}" srcOrd="1" destOrd="0" presId="urn:microsoft.com/office/officeart/2005/8/layout/hList1"/>
    <dgm:cxn modelId="{F14D09FA-42DF-6547-85C8-8843122132BB}" type="presParOf" srcId="{8FE3A6B5-5509-0B48-8A99-6D526F565255}" destId="{3637D6BC-7892-E64F-84F3-65DD9CCB48D5}" srcOrd="2" destOrd="0" presId="urn:microsoft.com/office/officeart/2005/8/layout/hList1"/>
    <dgm:cxn modelId="{21DFE2F5-632D-DA4B-B48C-A83FC1DDC9F0}" type="presParOf" srcId="{3637D6BC-7892-E64F-84F3-65DD9CCB48D5}" destId="{4B9923C0-6EF4-5A4A-9E77-B9E07517DA8C}" srcOrd="0" destOrd="0" presId="urn:microsoft.com/office/officeart/2005/8/layout/hList1"/>
    <dgm:cxn modelId="{4F875C07-05AA-3549-A747-28810AB9523D}" type="presParOf" srcId="{3637D6BC-7892-E64F-84F3-65DD9CCB48D5}" destId="{CE981438-6D21-BF44-90B2-F74F2690AC96}" srcOrd="1" destOrd="0" presId="urn:microsoft.com/office/officeart/2005/8/layout/hList1"/>
    <dgm:cxn modelId="{3E99C7B4-6DE9-AB48-B96A-5A7271443253}" type="presParOf" srcId="{8FE3A6B5-5509-0B48-8A99-6D526F565255}" destId="{5A9B01B1-EC1B-3149-9336-C705CFEABB47}" srcOrd="3" destOrd="0" presId="urn:microsoft.com/office/officeart/2005/8/layout/hList1"/>
    <dgm:cxn modelId="{2306E436-782A-AE4E-96A7-B72DFC469ACB}" type="presParOf" srcId="{8FE3A6B5-5509-0B48-8A99-6D526F565255}" destId="{5047A8E7-CE28-8B45-A419-BE09BD0A017A}" srcOrd="4" destOrd="0" presId="urn:microsoft.com/office/officeart/2005/8/layout/hList1"/>
    <dgm:cxn modelId="{0804E7C2-289E-FE48-8178-3704E5D9CFE2}" type="presParOf" srcId="{5047A8E7-CE28-8B45-A419-BE09BD0A017A}" destId="{5E6135E2-FBAE-6746-92B7-D9B8D846CA48}" srcOrd="0" destOrd="0" presId="urn:microsoft.com/office/officeart/2005/8/layout/hList1"/>
    <dgm:cxn modelId="{BD44800C-F6A7-2A49-9AD8-4817A175D2EF}" type="presParOf" srcId="{5047A8E7-CE28-8B45-A419-BE09BD0A017A}" destId="{BFB8753B-CD12-A044-AE89-2336E7DEFBEE}"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B7F71A-EFDC-43C5-9925-F531A68419B3}"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1AC1E29D-FC08-42D8-84B6-866891CEBF75}">
      <dgm:prSet custT="1"/>
      <dgm:spPr>
        <a:solidFill>
          <a:schemeClr val="accent1"/>
        </a:solidFill>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IMPLEMENTACIÓN </a:t>
          </a:r>
        </a:p>
      </dgm:t>
    </dgm:pt>
    <dgm:pt modelId="{FE3CF0EB-233F-469C-B0CC-FAE6543E08C2}" type="parTrans" cxnId="{1F9806E9-9ED2-482C-84F6-918544DCD3C8}">
      <dgm:prSet/>
      <dgm:spPr/>
      <dgm:t>
        <a:bodyPr/>
        <a:lstStyle/>
        <a:p>
          <a:endParaRPr lang="en-US"/>
        </a:p>
      </dgm:t>
    </dgm:pt>
    <dgm:pt modelId="{17ABC69D-5172-4491-A00E-84FC0952AF0B}" type="sibTrans" cxnId="{1F9806E9-9ED2-482C-84F6-918544DCD3C8}">
      <dgm:prSet/>
      <dgm:spPr/>
      <dgm:t>
        <a:bodyPr/>
        <a:lstStyle/>
        <a:p>
          <a:endParaRPr lang="en-US"/>
        </a:p>
      </dgm:t>
    </dgm:pt>
    <dgm:pt modelId="{88DB4993-BD0F-4874-81D0-545EA906B5AC}">
      <dgm:prSet custT="1"/>
      <dgm:spPr>
        <a:solidFill>
          <a:schemeClr val="accent1">
            <a:lumMod val="60000"/>
            <a:lumOff val="40000"/>
          </a:schemeClr>
        </a:solidFill>
      </dgm:spPr>
      <dgm:t>
        <a:bodyPr/>
        <a:lstStyle/>
        <a:p>
          <a:r>
            <a:rPr lang="es-AR" sz="1600" dirty="0">
              <a:latin typeface="Tahoma" panose="020B0604030504040204" pitchFamily="34" charset="0"/>
              <a:ea typeface="Tahoma" panose="020B0604030504040204" pitchFamily="34" charset="0"/>
              <a:cs typeface="Tahoma" panose="020B0604030504040204" pitchFamily="34" charset="0"/>
            </a:rPr>
            <a:t> MEJORA: ACCIONES CORRECTIVAS O PREVENTIVAS</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5950234D-CCA3-4A92-B622-D5C2FEB89767}" type="parTrans" cxnId="{9908D6B3-B730-4E72-A933-6F05360079DB}">
      <dgm:prSet/>
      <dgm:spPr/>
      <dgm:t>
        <a:bodyPr/>
        <a:lstStyle/>
        <a:p>
          <a:endParaRPr lang="en-US"/>
        </a:p>
      </dgm:t>
    </dgm:pt>
    <dgm:pt modelId="{0A0F8E40-FAAF-4D55-9FFE-BB7ADC20F3A2}" type="sibTrans" cxnId="{9908D6B3-B730-4E72-A933-6F05360079DB}">
      <dgm:prSet/>
      <dgm:spPr/>
      <dgm:t>
        <a:bodyPr/>
        <a:lstStyle/>
        <a:p>
          <a:endParaRPr lang="en-US"/>
        </a:p>
      </dgm:t>
    </dgm:pt>
    <dgm:pt modelId="{2458D9C1-2D2E-441D-9D61-C25C4730437A}">
      <dgm:prSet custT="1"/>
      <dgm:spPr>
        <a:solidFill>
          <a:schemeClr val="accent1">
            <a:lumMod val="60000"/>
            <a:lumOff val="40000"/>
          </a:schemeClr>
        </a:solidFill>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COMUNICACIÓN ESRATÉGICA: INTERNA Y EXTERNA</a:t>
          </a:r>
        </a:p>
      </dgm:t>
    </dgm:pt>
    <dgm:pt modelId="{954BCB49-F395-4DEB-AC5F-7C698282CBC8}" type="parTrans" cxnId="{EE73472B-1370-4F58-8557-F9207A1ABBF2}">
      <dgm:prSet/>
      <dgm:spPr/>
      <dgm:t>
        <a:bodyPr/>
        <a:lstStyle/>
        <a:p>
          <a:endParaRPr lang="en-US"/>
        </a:p>
      </dgm:t>
    </dgm:pt>
    <dgm:pt modelId="{ADB7B850-771D-4EC4-8DA5-2EEA0CED9522}" type="sibTrans" cxnId="{EE73472B-1370-4F58-8557-F9207A1ABBF2}">
      <dgm:prSet/>
      <dgm:spPr/>
      <dgm:t>
        <a:bodyPr/>
        <a:lstStyle/>
        <a:p>
          <a:endParaRPr lang="en-US"/>
        </a:p>
      </dgm:t>
    </dgm:pt>
    <dgm:pt modelId="{3D90DBE8-6D4E-084D-B7C2-71008535F92B}" type="pres">
      <dgm:prSet presAssocID="{67B7F71A-EFDC-43C5-9925-F531A68419B3}" presName="linear" presStyleCnt="0">
        <dgm:presLayoutVars>
          <dgm:dir/>
          <dgm:animLvl val="lvl"/>
          <dgm:resizeHandles val="exact"/>
        </dgm:presLayoutVars>
      </dgm:prSet>
      <dgm:spPr/>
    </dgm:pt>
    <dgm:pt modelId="{E7B70638-981A-354F-A5F8-C099DFE842CE}" type="pres">
      <dgm:prSet presAssocID="{1AC1E29D-FC08-42D8-84B6-866891CEBF75}" presName="parentLin" presStyleCnt="0"/>
      <dgm:spPr/>
    </dgm:pt>
    <dgm:pt modelId="{A1282B42-57BF-5043-91BA-DD6F36538E46}" type="pres">
      <dgm:prSet presAssocID="{1AC1E29D-FC08-42D8-84B6-866891CEBF75}" presName="parentLeftMargin" presStyleLbl="node1" presStyleIdx="0" presStyleCnt="3"/>
      <dgm:spPr/>
    </dgm:pt>
    <dgm:pt modelId="{9FB5825B-8550-CA48-9040-6164006956E8}" type="pres">
      <dgm:prSet presAssocID="{1AC1E29D-FC08-42D8-84B6-866891CEBF75}" presName="parentText" presStyleLbl="node1" presStyleIdx="0" presStyleCnt="3" custScaleX="115825" custScaleY="609756">
        <dgm:presLayoutVars>
          <dgm:chMax val="0"/>
          <dgm:bulletEnabled val="1"/>
        </dgm:presLayoutVars>
      </dgm:prSet>
      <dgm:spPr/>
    </dgm:pt>
    <dgm:pt modelId="{5DE33EEE-ADC1-DB45-8D9A-C58CEFB9644D}" type="pres">
      <dgm:prSet presAssocID="{1AC1E29D-FC08-42D8-84B6-866891CEBF75}" presName="negativeSpace" presStyleCnt="0"/>
      <dgm:spPr/>
    </dgm:pt>
    <dgm:pt modelId="{DF31AA72-72AC-FE41-A7D2-CDFAD2A4F0E5}" type="pres">
      <dgm:prSet presAssocID="{1AC1E29D-FC08-42D8-84B6-866891CEBF75}" presName="childText" presStyleLbl="conFgAcc1" presStyleIdx="0" presStyleCnt="3">
        <dgm:presLayoutVars>
          <dgm:bulletEnabled val="1"/>
        </dgm:presLayoutVars>
      </dgm:prSet>
      <dgm:spPr/>
    </dgm:pt>
    <dgm:pt modelId="{726557F6-1378-F341-BE55-C169121671BF}" type="pres">
      <dgm:prSet presAssocID="{17ABC69D-5172-4491-A00E-84FC0952AF0B}" presName="spaceBetweenRectangles" presStyleCnt="0"/>
      <dgm:spPr/>
    </dgm:pt>
    <dgm:pt modelId="{948D102E-910E-E84C-BA66-5ADEB8315306}" type="pres">
      <dgm:prSet presAssocID="{88DB4993-BD0F-4874-81D0-545EA906B5AC}" presName="parentLin" presStyleCnt="0"/>
      <dgm:spPr/>
    </dgm:pt>
    <dgm:pt modelId="{B4B95AD2-F726-F341-9C55-EE32ABE0F580}" type="pres">
      <dgm:prSet presAssocID="{88DB4993-BD0F-4874-81D0-545EA906B5AC}" presName="parentLeftMargin" presStyleLbl="node1" presStyleIdx="0" presStyleCnt="3"/>
      <dgm:spPr/>
    </dgm:pt>
    <dgm:pt modelId="{A19D4B7E-CE19-814D-91E5-07C1839295D8}" type="pres">
      <dgm:prSet presAssocID="{88DB4993-BD0F-4874-81D0-545EA906B5AC}" presName="parentText" presStyleLbl="node1" presStyleIdx="1" presStyleCnt="3" custScaleX="115825" custScaleY="609756" custLinFactNeighborX="10698" custLinFactNeighborY="3281">
        <dgm:presLayoutVars>
          <dgm:chMax val="0"/>
          <dgm:bulletEnabled val="1"/>
        </dgm:presLayoutVars>
      </dgm:prSet>
      <dgm:spPr/>
    </dgm:pt>
    <dgm:pt modelId="{DA44ACDD-9C62-5341-B3A8-85F4E80E2ABE}" type="pres">
      <dgm:prSet presAssocID="{88DB4993-BD0F-4874-81D0-545EA906B5AC}" presName="negativeSpace" presStyleCnt="0"/>
      <dgm:spPr/>
    </dgm:pt>
    <dgm:pt modelId="{ECB6E732-0024-194F-AAC8-E093E3446352}" type="pres">
      <dgm:prSet presAssocID="{88DB4993-BD0F-4874-81D0-545EA906B5AC}" presName="childText" presStyleLbl="conFgAcc1" presStyleIdx="1" presStyleCnt="3">
        <dgm:presLayoutVars>
          <dgm:bulletEnabled val="1"/>
        </dgm:presLayoutVars>
      </dgm:prSet>
      <dgm:spPr/>
    </dgm:pt>
    <dgm:pt modelId="{04C9E40B-F260-9B45-9E2E-B403F2BD2CC5}" type="pres">
      <dgm:prSet presAssocID="{0A0F8E40-FAAF-4D55-9FFE-BB7ADC20F3A2}" presName="spaceBetweenRectangles" presStyleCnt="0"/>
      <dgm:spPr/>
    </dgm:pt>
    <dgm:pt modelId="{0F117CF9-71A9-0D4A-9F28-314C6188BAB8}" type="pres">
      <dgm:prSet presAssocID="{2458D9C1-2D2E-441D-9D61-C25C4730437A}" presName="parentLin" presStyleCnt="0"/>
      <dgm:spPr/>
    </dgm:pt>
    <dgm:pt modelId="{6B4352DE-2F42-D643-B77F-9D31DEFC8FE8}" type="pres">
      <dgm:prSet presAssocID="{2458D9C1-2D2E-441D-9D61-C25C4730437A}" presName="parentLeftMargin" presStyleLbl="node1" presStyleIdx="1" presStyleCnt="3"/>
      <dgm:spPr/>
    </dgm:pt>
    <dgm:pt modelId="{D6DBE884-5FD3-9F4C-BE2D-53784C5562E2}" type="pres">
      <dgm:prSet presAssocID="{2458D9C1-2D2E-441D-9D61-C25C4730437A}" presName="parentText" presStyleLbl="node1" presStyleIdx="2" presStyleCnt="3" custScaleX="115825" custScaleY="609756">
        <dgm:presLayoutVars>
          <dgm:chMax val="0"/>
          <dgm:bulletEnabled val="1"/>
        </dgm:presLayoutVars>
      </dgm:prSet>
      <dgm:spPr/>
    </dgm:pt>
    <dgm:pt modelId="{63922B86-F332-D54E-B5A3-0E5DEF62F34C}" type="pres">
      <dgm:prSet presAssocID="{2458D9C1-2D2E-441D-9D61-C25C4730437A}" presName="negativeSpace" presStyleCnt="0"/>
      <dgm:spPr/>
    </dgm:pt>
    <dgm:pt modelId="{298592AD-69D0-104F-915B-26C72F875FCE}" type="pres">
      <dgm:prSet presAssocID="{2458D9C1-2D2E-441D-9D61-C25C4730437A}" presName="childText" presStyleLbl="conFgAcc1" presStyleIdx="2" presStyleCnt="3">
        <dgm:presLayoutVars>
          <dgm:bulletEnabled val="1"/>
        </dgm:presLayoutVars>
      </dgm:prSet>
      <dgm:spPr/>
    </dgm:pt>
  </dgm:ptLst>
  <dgm:cxnLst>
    <dgm:cxn modelId="{EDB29012-C3C5-5946-8DF5-36E825C0B895}" type="presOf" srcId="{1AC1E29D-FC08-42D8-84B6-866891CEBF75}" destId="{A1282B42-57BF-5043-91BA-DD6F36538E46}" srcOrd="0" destOrd="0" presId="urn:microsoft.com/office/officeart/2005/8/layout/list1"/>
    <dgm:cxn modelId="{4C58D215-17BA-124D-9BA0-75E124A6B42F}" type="presOf" srcId="{88DB4993-BD0F-4874-81D0-545EA906B5AC}" destId="{A19D4B7E-CE19-814D-91E5-07C1839295D8}" srcOrd="1" destOrd="0" presId="urn:microsoft.com/office/officeart/2005/8/layout/list1"/>
    <dgm:cxn modelId="{F6A0731D-6D63-B543-8D6F-174A6C625993}" type="presOf" srcId="{2458D9C1-2D2E-441D-9D61-C25C4730437A}" destId="{6B4352DE-2F42-D643-B77F-9D31DEFC8FE8}" srcOrd="0" destOrd="0" presId="urn:microsoft.com/office/officeart/2005/8/layout/list1"/>
    <dgm:cxn modelId="{C5759C1D-C8F1-6C42-9749-A6BC42CADBBF}" type="presOf" srcId="{67B7F71A-EFDC-43C5-9925-F531A68419B3}" destId="{3D90DBE8-6D4E-084D-B7C2-71008535F92B}" srcOrd="0" destOrd="0" presId="urn:microsoft.com/office/officeart/2005/8/layout/list1"/>
    <dgm:cxn modelId="{9A59CB20-8C3F-3241-AA60-989C502997AF}" type="presOf" srcId="{88DB4993-BD0F-4874-81D0-545EA906B5AC}" destId="{B4B95AD2-F726-F341-9C55-EE32ABE0F580}" srcOrd="0" destOrd="0" presId="urn:microsoft.com/office/officeart/2005/8/layout/list1"/>
    <dgm:cxn modelId="{124B6F25-C611-C44D-9C74-8CFB51B39B21}" type="presOf" srcId="{2458D9C1-2D2E-441D-9D61-C25C4730437A}" destId="{D6DBE884-5FD3-9F4C-BE2D-53784C5562E2}" srcOrd="1" destOrd="0" presId="urn:microsoft.com/office/officeart/2005/8/layout/list1"/>
    <dgm:cxn modelId="{EE73472B-1370-4F58-8557-F9207A1ABBF2}" srcId="{67B7F71A-EFDC-43C5-9925-F531A68419B3}" destId="{2458D9C1-2D2E-441D-9D61-C25C4730437A}" srcOrd="2" destOrd="0" parTransId="{954BCB49-F395-4DEB-AC5F-7C698282CBC8}" sibTransId="{ADB7B850-771D-4EC4-8DA5-2EEA0CED9522}"/>
    <dgm:cxn modelId="{EF362D8D-2836-0744-87BC-045CB9BDE939}" type="presOf" srcId="{1AC1E29D-FC08-42D8-84B6-866891CEBF75}" destId="{9FB5825B-8550-CA48-9040-6164006956E8}" srcOrd="1" destOrd="0" presId="urn:microsoft.com/office/officeart/2005/8/layout/list1"/>
    <dgm:cxn modelId="{9908D6B3-B730-4E72-A933-6F05360079DB}" srcId="{67B7F71A-EFDC-43C5-9925-F531A68419B3}" destId="{88DB4993-BD0F-4874-81D0-545EA906B5AC}" srcOrd="1" destOrd="0" parTransId="{5950234D-CCA3-4A92-B622-D5C2FEB89767}" sibTransId="{0A0F8E40-FAAF-4D55-9FFE-BB7ADC20F3A2}"/>
    <dgm:cxn modelId="{1F9806E9-9ED2-482C-84F6-918544DCD3C8}" srcId="{67B7F71A-EFDC-43C5-9925-F531A68419B3}" destId="{1AC1E29D-FC08-42D8-84B6-866891CEBF75}" srcOrd="0" destOrd="0" parTransId="{FE3CF0EB-233F-469C-B0CC-FAE6543E08C2}" sibTransId="{17ABC69D-5172-4491-A00E-84FC0952AF0B}"/>
    <dgm:cxn modelId="{EDE52421-EAA8-AF48-B902-5931309AD564}" type="presParOf" srcId="{3D90DBE8-6D4E-084D-B7C2-71008535F92B}" destId="{E7B70638-981A-354F-A5F8-C099DFE842CE}" srcOrd="0" destOrd="0" presId="urn:microsoft.com/office/officeart/2005/8/layout/list1"/>
    <dgm:cxn modelId="{52405857-CF2B-E642-B772-D4C0ABFFE48E}" type="presParOf" srcId="{E7B70638-981A-354F-A5F8-C099DFE842CE}" destId="{A1282B42-57BF-5043-91BA-DD6F36538E46}" srcOrd="0" destOrd="0" presId="urn:microsoft.com/office/officeart/2005/8/layout/list1"/>
    <dgm:cxn modelId="{5344DD40-5B66-5945-B704-BA1E3DE0F9EE}" type="presParOf" srcId="{E7B70638-981A-354F-A5F8-C099DFE842CE}" destId="{9FB5825B-8550-CA48-9040-6164006956E8}" srcOrd="1" destOrd="0" presId="urn:microsoft.com/office/officeart/2005/8/layout/list1"/>
    <dgm:cxn modelId="{A683A465-8854-C54B-AB3E-A83C785A322B}" type="presParOf" srcId="{3D90DBE8-6D4E-084D-B7C2-71008535F92B}" destId="{5DE33EEE-ADC1-DB45-8D9A-C58CEFB9644D}" srcOrd="1" destOrd="0" presId="urn:microsoft.com/office/officeart/2005/8/layout/list1"/>
    <dgm:cxn modelId="{0A46D77B-70D7-A04F-93D4-D84E5B295B6D}" type="presParOf" srcId="{3D90DBE8-6D4E-084D-B7C2-71008535F92B}" destId="{DF31AA72-72AC-FE41-A7D2-CDFAD2A4F0E5}" srcOrd="2" destOrd="0" presId="urn:microsoft.com/office/officeart/2005/8/layout/list1"/>
    <dgm:cxn modelId="{A9750834-1CE1-8A4E-8854-445AF6537A2D}" type="presParOf" srcId="{3D90DBE8-6D4E-084D-B7C2-71008535F92B}" destId="{726557F6-1378-F341-BE55-C169121671BF}" srcOrd="3" destOrd="0" presId="urn:microsoft.com/office/officeart/2005/8/layout/list1"/>
    <dgm:cxn modelId="{075F24CD-1495-EF44-ABCB-4E3CD767CEAC}" type="presParOf" srcId="{3D90DBE8-6D4E-084D-B7C2-71008535F92B}" destId="{948D102E-910E-E84C-BA66-5ADEB8315306}" srcOrd="4" destOrd="0" presId="urn:microsoft.com/office/officeart/2005/8/layout/list1"/>
    <dgm:cxn modelId="{BE32EB13-CF84-4145-B66C-D4BCD83F92F3}" type="presParOf" srcId="{948D102E-910E-E84C-BA66-5ADEB8315306}" destId="{B4B95AD2-F726-F341-9C55-EE32ABE0F580}" srcOrd="0" destOrd="0" presId="urn:microsoft.com/office/officeart/2005/8/layout/list1"/>
    <dgm:cxn modelId="{040900BF-B13A-9447-83B2-AE5F31668AC1}" type="presParOf" srcId="{948D102E-910E-E84C-BA66-5ADEB8315306}" destId="{A19D4B7E-CE19-814D-91E5-07C1839295D8}" srcOrd="1" destOrd="0" presId="urn:microsoft.com/office/officeart/2005/8/layout/list1"/>
    <dgm:cxn modelId="{39B175F1-A6A8-B549-A1E0-3F98EF193608}" type="presParOf" srcId="{3D90DBE8-6D4E-084D-B7C2-71008535F92B}" destId="{DA44ACDD-9C62-5341-B3A8-85F4E80E2ABE}" srcOrd="5" destOrd="0" presId="urn:microsoft.com/office/officeart/2005/8/layout/list1"/>
    <dgm:cxn modelId="{136E59D2-6DDB-064A-A868-3F2DDBBEA0EE}" type="presParOf" srcId="{3D90DBE8-6D4E-084D-B7C2-71008535F92B}" destId="{ECB6E732-0024-194F-AAC8-E093E3446352}" srcOrd="6" destOrd="0" presId="urn:microsoft.com/office/officeart/2005/8/layout/list1"/>
    <dgm:cxn modelId="{96E04C45-D628-3C42-848F-7B86C16B221A}" type="presParOf" srcId="{3D90DBE8-6D4E-084D-B7C2-71008535F92B}" destId="{04C9E40B-F260-9B45-9E2E-B403F2BD2CC5}" srcOrd="7" destOrd="0" presId="urn:microsoft.com/office/officeart/2005/8/layout/list1"/>
    <dgm:cxn modelId="{3A2A6BE4-C58D-6F4B-892D-D14A61E5BF3B}" type="presParOf" srcId="{3D90DBE8-6D4E-084D-B7C2-71008535F92B}" destId="{0F117CF9-71A9-0D4A-9F28-314C6188BAB8}" srcOrd="8" destOrd="0" presId="urn:microsoft.com/office/officeart/2005/8/layout/list1"/>
    <dgm:cxn modelId="{B1388D5F-83BD-3140-BDDF-24B34A04E6AB}" type="presParOf" srcId="{0F117CF9-71A9-0D4A-9F28-314C6188BAB8}" destId="{6B4352DE-2F42-D643-B77F-9D31DEFC8FE8}" srcOrd="0" destOrd="0" presId="urn:microsoft.com/office/officeart/2005/8/layout/list1"/>
    <dgm:cxn modelId="{574F5596-381E-C547-B710-352078601E13}" type="presParOf" srcId="{0F117CF9-71A9-0D4A-9F28-314C6188BAB8}" destId="{D6DBE884-5FD3-9F4C-BE2D-53784C5562E2}" srcOrd="1" destOrd="0" presId="urn:microsoft.com/office/officeart/2005/8/layout/list1"/>
    <dgm:cxn modelId="{82022EA8-86F1-404E-9F4B-4DF6F1D1761D}" type="presParOf" srcId="{3D90DBE8-6D4E-084D-B7C2-71008535F92B}" destId="{63922B86-F332-D54E-B5A3-0E5DEF62F34C}" srcOrd="9" destOrd="0" presId="urn:microsoft.com/office/officeart/2005/8/layout/list1"/>
    <dgm:cxn modelId="{14E5F7BD-279B-254C-BB1C-E03149F45F68}" type="presParOf" srcId="{3D90DBE8-6D4E-084D-B7C2-71008535F92B}" destId="{298592AD-69D0-104F-915B-26C72F875FC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46DE19-A61C-47F5-BB92-771C36C8A57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7D31F63-5EF2-4F13-A93A-88D609C3E997}">
      <dgm:prSet custT="1"/>
      <dgm:spPr>
        <a:solidFill>
          <a:schemeClr val="accent1">
            <a:lumMod val="75000"/>
          </a:schemeClr>
        </a:solidFill>
      </dgm:spPr>
      <dgm:t>
        <a:bodyPr/>
        <a:lstStyle/>
        <a:p>
          <a:pPr algn="ctr">
            <a:lnSpc>
              <a:spcPct val="90000"/>
            </a:lnSpc>
          </a:pPr>
          <a:r>
            <a:rPr lang="es-ES_tradnl" sz="1600" dirty="0">
              <a:latin typeface="Tahoma" panose="020B0604030504040204" pitchFamily="34" charset="0"/>
              <a:ea typeface="Tahoma" panose="020B0604030504040204" pitchFamily="34" charset="0"/>
              <a:cs typeface="Tahoma" panose="020B0604030504040204" pitchFamily="34" charset="0"/>
            </a:rPr>
            <a:t>MEDIANO PLAZO </a:t>
          </a:r>
        </a:p>
        <a:p>
          <a:pPr algn="ctr">
            <a:lnSpc>
              <a:spcPts val="1500"/>
            </a:lnSpc>
          </a:pPr>
          <a:r>
            <a:rPr lang="es-ES_tradnl" sz="1400" dirty="0">
              <a:latin typeface="Tahoma" panose="020B0604030504040204" pitchFamily="34" charset="0"/>
              <a:ea typeface="Tahoma" panose="020B0604030504040204" pitchFamily="34" charset="0"/>
              <a:cs typeface="Tahoma" panose="020B0604030504040204" pitchFamily="34" charset="0"/>
            </a:rPr>
            <a:t>Construcción de acuerdos técnicos y políticos, para la ampliación del universo de control del TdeC y la incorporación de las técnicas de auditoria en un nuevo ordenamiento jurídico, que modifique el Decreto Ley Nº 513/69. </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A4EC3C46-4B3F-4965-9F50-7D284B0C2CF3}" type="parTrans" cxnId="{EC11982C-59C6-4D9C-898E-EA92FAF90053}">
      <dgm:prSet/>
      <dgm:spPr/>
      <dgm:t>
        <a:bodyPr/>
        <a:lstStyle/>
        <a:p>
          <a:endParaRPr lang="en-US"/>
        </a:p>
      </dgm:t>
    </dgm:pt>
    <dgm:pt modelId="{A93EB3A0-7FF9-4235-8FED-D3045BCCEE7E}" type="sibTrans" cxnId="{EC11982C-59C6-4D9C-898E-EA92FAF90053}">
      <dgm:prSet/>
      <dgm:spPr/>
      <dgm:t>
        <a:bodyPr/>
        <a:lstStyle/>
        <a:p>
          <a:endParaRPr lang="en-US"/>
        </a:p>
      </dgm:t>
    </dgm:pt>
    <dgm:pt modelId="{8FF9FF5E-C2C6-47D8-B508-CD44BE1162DB}">
      <dgm:prSet custT="1"/>
      <dgm:spPr>
        <a:solidFill>
          <a:schemeClr val="accent1">
            <a:lumMod val="50000"/>
          </a:schemeClr>
        </a:solidFill>
      </dgm:spPr>
      <dgm:t>
        <a:bodyPr/>
        <a:lstStyle/>
        <a:p>
          <a:pPr algn="ctr">
            <a:lnSpc>
              <a:spcPct val="90000"/>
            </a:lnSpc>
          </a:pPr>
          <a:r>
            <a:rPr lang="es-ES_tradnl" sz="1600" dirty="0">
              <a:latin typeface="Tahoma" panose="020B0604030504040204" pitchFamily="34" charset="0"/>
              <a:ea typeface="Tahoma" panose="020B0604030504040204" pitchFamily="34" charset="0"/>
              <a:cs typeface="Tahoma" panose="020B0604030504040204" pitchFamily="34" charset="0"/>
            </a:rPr>
            <a:t>LARGO PLAZO </a:t>
          </a:r>
        </a:p>
        <a:p>
          <a:pPr algn="ctr">
            <a:lnSpc>
              <a:spcPts val="1500"/>
            </a:lnSpc>
          </a:pPr>
          <a:r>
            <a:rPr lang="es-ES_tradnl" sz="1400" dirty="0">
              <a:latin typeface="Tahoma" panose="020B0604030504040204" pitchFamily="34" charset="0"/>
              <a:ea typeface="Tahoma" panose="020B0604030504040204" pitchFamily="34" charset="0"/>
              <a:cs typeface="Tahoma" panose="020B0604030504040204" pitchFamily="34" charset="0"/>
            </a:rPr>
            <a:t>Trabajo interdisciplinario con todos los organismos provinciales involucrados en la temática. Formación de un ecosistema de control público, que genere el ambiente ideal para la creación de  un Observatorio que nuclee el  Control y la Evaluación de las Políticas Públicas. </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862B52A3-16AF-4888-9BD6-3FEF50FE168D}" type="parTrans" cxnId="{67B5527A-C86E-4F58-9694-67774429B446}">
      <dgm:prSet/>
      <dgm:spPr/>
      <dgm:t>
        <a:bodyPr/>
        <a:lstStyle/>
        <a:p>
          <a:endParaRPr lang="en-US"/>
        </a:p>
      </dgm:t>
    </dgm:pt>
    <dgm:pt modelId="{0EC85B7F-5072-40B6-AECF-C7825D3AA7D5}" type="sibTrans" cxnId="{67B5527A-C86E-4F58-9694-67774429B446}">
      <dgm:prSet/>
      <dgm:spPr/>
      <dgm:t>
        <a:bodyPr/>
        <a:lstStyle/>
        <a:p>
          <a:endParaRPr lang="en-US"/>
        </a:p>
      </dgm:t>
    </dgm:pt>
    <dgm:pt modelId="{DB4624A2-C301-874F-ABF9-67326CF19FD3}" type="pres">
      <dgm:prSet presAssocID="{3F46DE19-A61C-47F5-BB92-771C36C8A573}" presName="linear" presStyleCnt="0">
        <dgm:presLayoutVars>
          <dgm:animLvl val="lvl"/>
          <dgm:resizeHandles val="exact"/>
        </dgm:presLayoutVars>
      </dgm:prSet>
      <dgm:spPr/>
    </dgm:pt>
    <dgm:pt modelId="{404A32B9-3FF0-C64F-9DDA-5F501BC1D080}" type="pres">
      <dgm:prSet presAssocID="{07D31F63-5EF2-4F13-A93A-88D609C3E997}" presName="parentText" presStyleLbl="node1" presStyleIdx="0" presStyleCnt="2" custScaleX="99957" custScaleY="106884">
        <dgm:presLayoutVars>
          <dgm:chMax val="0"/>
          <dgm:bulletEnabled val="1"/>
        </dgm:presLayoutVars>
      </dgm:prSet>
      <dgm:spPr/>
    </dgm:pt>
    <dgm:pt modelId="{950DDB59-C4EC-7446-B160-FDF09E2FAFE3}" type="pres">
      <dgm:prSet presAssocID="{A93EB3A0-7FF9-4235-8FED-D3045BCCEE7E}" presName="spacer" presStyleCnt="0"/>
      <dgm:spPr/>
    </dgm:pt>
    <dgm:pt modelId="{75E22A1D-1E47-5B46-AA4A-9F0121E077BC}" type="pres">
      <dgm:prSet presAssocID="{8FF9FF5E-C2C6-47D8-B508-CD44BE1162DB}" presName="parentText" presStyleLbl="node1" presStyleIdx="1" presStyleCnt="2" custScaleY="106884">
        <dgm:presLayoutVars>
          <dgm:chMax val="0"/>
          <dgm:bulletEnabled val="1"/>
        </dgm:presLayoutVars>
      </dgm:prSet>
      <dgm:spPr/>
    </dgm:pt>
  </dgm:ptLst>
  <dgm:cxnLst>
    <dgm:cxn modelId="{EC11982C-59C6-4D9C-898E-EA92FAF90053}" srcId="{3F46DE19-A61C-47F5-BB92-771C36C8A573}" destId="{07D31F63-5EF2-4F13-A93A-88D609C3E997}" srcOrd="0" destOrd="0" parTransId="{A4EC3C46-4B3F-4965-9F50-7D284B0C2CF3}" sibTransId="{A93EB3A0-7FF9-4235-8FED-D3045BCCEE7E}"/>
    <dgm:cxn modelId="{67B5527A-C86E-4F58-9694-67774429B446}" srcId="{3F46DE19-A61C-47F5-BB92-771C36C8A573}" destId="{8FF9FF5E-C2C6-47D8-B508-CD44BE1162DB}" srcOrd="1" destOrd="0" parTransId="{862B52A3-16AF-4888-9BD6-3FEF50FE168D}" sibTransId="{0EC85B7F-5072-40B6-AECF-C7825D3AA7D5}"/>
    <dgm:cxn modelId="{4ABCBBCB-0C14-8C44-A972-53CB2509508B}" type="presOf" srcId="{3F46DE19-A61C-47F5-BB92-771C36C8A573}" destId="{DB4624A2-C301-874F-ABF9-67326CF19FD3}" srcOrd="0" destOrd="0" presId="urn:microsoft.com/office/officeart/2005/8/layout/vList2"/>
    <dgm:cxn modelId="{A00116E4-93F7-BF4B-948D-FA04BCC1E798}" type="presOf" srcId="{8FF9FF5E-C2C6-47D8-B508-CD44BE1162DB}" destId="{75E22A1D-1E47-5B46-AA4A-9F0121E077BC}" srcOrd="0" destOrd="0" presId="urn:microsoft.com/office/officeart/2005/8/layout/vList2"/>
    <dgm:cxn modelId="{075555FC-A79D-5C4C-8313-06F04ED2BFB3}" type="presOf" srcId="{07D31F63-5EF2-4F13-A93A-88D609C3E997}" destId="{404A32B9-3FF0-C64F-9DDA-5F501BC1D080}" srcOrd="0" destOrd="0" presId="urn:microsoft.com/office/officeart/2005/8/layout/vList2"/>
    <dgm:cxn modelId="{B5F8D2FA-FA92-B14F-B77D-E1F455C249C8}" type="presParOf" srcId="{DB4624A2-C301-874F-ABF9-67326CF19FD3}" destId="{404A32B9-3FF0-C64F-9DDA-5F501BC1D080}" srcOrd="0" destOrd="0" presId="urn:microsoft.com/office/officeart/2005/8/layout/vList2"/>
    <dgm:cxn modelId="{3A39AA0D-02E5-C64D-B170-62BB3B51138C}" type="presParOf" srcId="{DB4624A2-C301-874F-ABF9-67326CF19FD3}" destId="{950DDB59-C4EC-7446-B160-FDF09E2FAFE3}" srcOrd="1" destOrd="0" presId="urn:microsoft.com/office/officeart/2005/8/layout/vList2"/>
    <dgm:cxn modelId="{EFC8D499-0FEE-6243-9810-9B550ABE57C0}" type="presParOf" srcId="{DB4624A2-C301-874F-ABF9-67326CF19FD3}" destId="{75E22A1D-1E47-5B46-AA4A-9F0121E077BC}"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DEB74-2D89-448D-BE9B-EDA2824D0D0F}">
      <dsp:nvSpPr>
        <dsp:cNvPr id="0" name=""/>
        <dsp:cNvSpPr/>
      </dsp:nvSpPr>
      <dsp:spPr>
        <a:xfrm>
          <a:off x="0" y="1805"/>
          <a:ext cx="5387501"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D7710B-FF72-4136-99FC-D9B10E15E08D}">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E09177-B873-47AE-BB17-CE46D3B98ED7}">
      <dsp:nvSpPr>
        <dsp:cNvPr id="0" name=""/>
        <dsp:cNvSpPr/>
      </dsp:nvSpPr>
      <dsp:spPr>
        <a:xfrm>
          <a:off x="1057183" y="1805"/>
          <a:ext cx="4330318"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Tahoma" panose="020B0604030504040204" pitchFamily="34" charset="0"/>
              <a:ea typeface="Tahoma" panose="020B0604030504040204" pitchFamily="34" charset="0"/>
              <a:cs typeface="Tahoma" panose="020B0604030504040204" pitchFamily="34" charset="0"/>
            </a:rPr>
            <a:t>CONTROL PREVIO</a:t>
          </a:r>
        </a:p>
      </dsp:txBody>
      <dsp:txXfrm>
        <a:off x="1057183" y="1805"/>
        <a:ext cx="4330318" cy="915310"/>
      </dsp:txXfrm>
    </dsp:sp>
    <dsp:sp modelId="{BDA1C23D-596C-4FAB-8B5C-9AE4457CAB51}">
      <dsp:nvSpPr>
        <dsp:cNvPr id="0" name=""/>
        <dsp:cNvSpPr/>
      </dsp:nvSpPr>
      <dsp:spPr>
        <a:xfrm>
          <a:off x="0" y="1145944"/>
          <a:ext cx="5387501"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A87EC1-7E6A-483D-A06F-5F4E3061B964}">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7E1F81-6AF5-4B16-8B37-B9E7E96955F2}">
      <dsp:nvSpPr>
        <dsp:cNvPr id="0" name=""/>
        <dsp:cNvSpPr/>
      </dsp:nvSpPr>
      <dsp:spPr>
        <a:xfrm>
          <a:off x="1057183" y="1145944"/>
          <a:ext cx="4330318"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100000"/>
            </a:lnSpc>
            <a:spcBef>
              <a:spcPct val="0"/>
            </a:spcBef>
            <a:spcAft>
              <a:spcPct val="35000"/>
            </a:spcAft>
            <a:buNone/>
          </a:pPr>
          <a:r>
            <a:rPr lang="es-AR" sz="1800" kern="1200" dirty="0">
              <a:latin typeface="Tahoma" panose="020B0604030504040204" pitchFamily="34" charset="0"/>
              <a:ea typeface="Tahoma" panose="020B0604030504040204" pitchFamily="34" charset="0"/>
              <a:cs typeface="Tahoma" panose="020B0604030504040204" pitchFamily="34" charset="0"/>
            </a:rPr>
            <a:t>JUICIO DE CUENTAS</a:t>
          </a:r>
          <a:endParaRPr lang="en-US" sz="1800" kern="1200" dirty="0">
            <a:latin typeface="Tahoma" panose="020B0604030504040204" pitchFamily="34" charset="0"/>
            <a:ea typeface="Tahoma" panose="020B0604030504040204" pitchFamily="34" charset="0"/>
            <a:cs typeface="Tahoma" panose="020B0604030504040204" pitchFamily="34" charset="0"/>
          </a:endParaRPr>
        </a:p>
      </dsp:txBody>
      <dsp:txXfrm>
        <a:off x="1057183" y="1145944"/>
        <a:ext cx="4330318" cy="915310"/>
      </dsp:txXfrm>
    </dsp:sp>
    <dsp:sp modelId="{2697D5D9-0763-46EF-AF61-BFE6FDD0D252}">
      <dsp:nvSpPr>
        <dsp:cNvPr id="0" name=""/>
        <dsp:cNvSpPr/>
      </dsp:nvSpPr>
      <dsp:spPr>
        <a:xfrm>
          <a:off x="0" y="2251081"/>
          <a:ext cx="5387501"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030E48-8B98-424E-9250-115F55C3C825}">
      <dsp:nvSpPr>
        <dsp:cNvPr id="0" name=""/>
        <dsp:cNvSpPr/>
      </dsp:nvSpPr>
      <dsp:spPr>
        <a:xfrm>
          <a:off x="253130" y="2448524"/>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5B4B37-C173-4982-A338-A4516D44501D}">
      <dsp:nvSpPr>
        <dsp:cNvPr id="0" name=""/>
        <dsp:cNvSpPr/>
      </dsp:nvSpPr>
      <dsp:spPr>
        <a:xfrm>
          <a:off x="1057183" y="2290082"/>
          <a:ext cx="4330318"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100000"/>
            </a:lnSpc>
            <a:spcBef>
              <a:spcPct val="0"/>
            </a:spcBef>
            <a:spcAft>
              <a:spcPct val="35000"/>
            </a:spcAft>
            <a:buNone/>
          </a:pPr>
          <a:r>
            <a:rPr lang="es-AR" sz="1800" kern="1200" dirty="0">
              <a:latin typeface="Tahoma" panose="020B0604030504040204" pitchFamily="34" charset="0"/>
              <a:ea typeface="Tahoma" panose="020B0604030504040204" pitchFamily="34" charset="0"/>
              <a:cs typeface="Tahoma" panose="020B0604030504040204" pitchFamily="34" charset="0"/>
            </a:rPr>
            <a:t>JUICIO DE RESPONSABILIDAD </a:t>
          </a:r>
          <a:endParaRPr lang="en-US" sz="1800" kern="1200" dirty="0">
            <a:latin typeface="Tahoma" panose="020B0604030504040204" pitchFamily="34" charset="0"/>
            <a:ea typeface="Tahoma" panose="020B0604030504040204" pitchFamily="34" charset="0"/>
            <a:cs typeface="Tahoma" panose="020B0604030504040204" pitchFamily="34" charset="0"/>
          </a:endParaRPr>
        </a:p>
      </dsp:txBody>
      <dsp:txXfrm>
        <a:off x="1057183" y="2290082"/>
        <a:ext cx="4330318" cy="915310"/>
      </dsp:txXfrm>
    </dsp:sp>
    <dsp:sp modelId="{3135A73A-5829-45F1-B110-65B8AD732E24}">
      <dsp:nvSpPr>
        <dsp:cNvPr id="0" name=""/>
        <dsp:cNvSpPr/>
      </dsp:nvSpPr>
      <dsp:spPr>
        <a:xfrm>
          <a:off x="0" y="3434221"/>
          <a:ext cx="5387501"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55F947-43B0-40A0-817C-566EEED84C51}">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E8622B-F1DC-4617-889E-BD6ABE238AAC}">
      <dsp:nvSpPr>
        <dsp:cNvPr id="0" name=""/>
        <dsp:cNvSpPr/>
      </dsp:nvSpPr>
      <dsp:spPr>
        <a:xfrm>
          <a:off x="1057183" y="3434221"/>
          <a:ext cx="4330318"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100000"/>
            </a:lnSpc>
            <a:spcBef>
              <a:spcPct val="0"/>
            </a:spcBef>
            <a:spcAft>
              <a:spcPct val="35000"/>
            </a:spcAft>
            <a:buNone/>
          </a:pPr>
          <a:r>
            <a:rPr lang="es-AR" sz="1800" kern="1200" dirty="0">
              <a:latin typeface="Tahoma" panose="020B0604030504040204" pitchFamily="34" charset="0"/>
              <a:ea typeface="Tahoma" panose="020B0604030504040204" pitchFamily="34" charset="0"/>
              <a:cs typeface="Tahoma" panose="020B0604030504040204" pitchFamily="34" charset="0"/>
            </a:rPr>
            <a:t>AUDITORIAS</a:t>
          </a:r>
          <a:endParaRPr lang="en-US" sz="1800" kern="1200" dirty="0">
            <a:latin typeface="Tahoma" panose="020B0604030504040204" pitchFamily="34" charset="0"/>
            <a:ea typeface="Tahoma" panose="020B0604030504040204" pitchFamily="34" charset="0"/>
            <a:cs typeface="Tahoma" panose="020B0604030504040204" pitchFamily="34" charset="0"/>
          </a:endParaRPr>
        </a:p>
      </dsp:txBody>
      <dsp:txXfrm>
        <a:off x="1057183" y="3434221"/>
        <a:ext cx="4330318"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81230-F761-A84F-8BB1-39A5B0AB5C1A}">
      <dsp:nvSpPr>
        <dsp:cNvPr id="0" name=""/>
        <dsp:cNvSpPr/>
      </dsp:nvSpPr>
      <dsp:spPr>
        <a:xfrm rot="16200000">
          <a:off x="-2302551" y="2353592"/>
          <a:ext cx="6586605" cy="1879419"/>
        </a:xfrm>
        <a:prstGeom prst="flowChartManualOperation">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s-AR" sz="1600" kern="1200" dirty="0">
              <a:latin typeface="Tahoma" panose="020B0604030504040204" pitchFamily="34" charset="0"/>
              <a:ea typeface="Tahoma" panose="020B0604030504040204" pitchFamily="34" charset="0"/>
              <a:cs typeface="Tahoma" panose="020B0604030504040204" pitchFamily="34" charset="0"/>
            </a:rPr>
            <a:t>FORTALEZAS</a:t>
          </a:r>
        </a:p>
        <a:p>
          <a:pPr marL="57150" lvl="1" indent="-57150" algn="l" defTabSz="400050">
            <a:lnSpc>
              <a:spcPts val="1100"/>
            </a:lnSpc>
            <a:spcBef>
              <a:spcPct val="0"/>
            </a:spcBef>
            <a:spcAft>
              <a:spcPct val="15000"/>
            </a:spcAft>
            <a:buChar char="•"/>
          </a:pPr>
          <a:r>
            <a:rPr lang="en-US" sz="900" b="0" kern="1200" dirty="0">
              <a:latin typeface="Tahoma" panose="020B0604030504040204" pitchFamily="34" charset="0"/>
              <a:ea typeface="Tahoma" panose="020B0604030504040204" pitchFamily="34" charset="0"/>
              <a:cs typeface="Tahoma" panose="020B0604030504040204" pitchFamily="34" charset="0"/>
            </a:rPr>
            <a:t>ORGANISMO CONSTITUCIONAL EXTRAPODER</a:t>
          </a:r>
        </a:p>
        <a:p>
          <a:pPr marL="57150" lvl="1" indent="-57150" algn="l" defTabSz="400050">
            <a:lnSpc>
              <a:spcPts val="1100"/>
            </a:lnSpc>
            <a:spcBef>
              <a:spcPct val="0"/>
            </a:spcBef>
            <a:spcAft>
              <a:spcPct val="15000"/>
            </a:spcAft>
            <a:buChar char="•"/>
          </a:pPr>
          <a:endParaRPr lang="en-US" sz="900" b="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b="0" kern="1200" dirty="0">
              <a:latin typeface="Tahoma" panose="020B0604030504040204" pitchFamily="34" charset="0"/>
              <a:ea typeface="Tahoma" panose="020B0604030504040204" pitchFamily="34" charset="0"/>
              <a:cs typeface="Tahoma" panose="020B0604030504040204" pitchFamily="34" charset="0"/>
            </a:rPr>
            <a:t>MIEMBROS CON ESTABILIDAD</a:t>
          </a:r>
        </a:p>
        <a:p>
          <a:pPr marL="57150" lvl="1" indent="-57150" algn="l" defTabSz="400050">
            <a:lnSpc>
              <a:spcPts val="1100"/>
            </a:lnSpc>
            <a:spcBef>
              <a:spcPct val="0"/>
            </a:spcBef>
            <a:spcAft>
              <a:spcPct val="15000"/>
            </a:spcAft>
            <a:buChar char="•"/>
          </a:pPr>
          <a:endParaRPr lang="en-US" sz="900" b="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b="0" kern="1200" dirty="0">
              <a:latin typeface="Tahoma" panose="020B0604030504040204" pitchFamily="34" charset="0"/>
              <a:ea typeface="Tahoma" panose="020B0604030504040204" pitchFamily="34" charset="0"/>
              <a:cs typeface="Tahoma" panose="020B0604030504040204" pitchFamily="34" charset="0"/>
            </a:rPr>
            <a:t>FUNCIONES JURISDICCIONALES.</a:t>
          </a:r>
        </a:p>
        <a:p>
          <a:pPr marL="57150" lvl="1" indent="-57150" algn="l" defTabSz="400050">
            <a:lnSpc>
              <a:spcPts val="1100"/>
            </a:lnSpc>
            <a:spcBef>
              <a:spcPct val="0"/>
            </a:spcBef>
            <a:spcAft>
              <a:spcPct val="15000"/>
            </a:spcAft>
            <a:buChar char="•"/>
          </a:pPr>
          <a:endParaRPr lang="en-US" sz="900" b="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b="0" kern="1200" dirty="0">
              <a:latin typeface="Tahoma" panose="020B0604030504040204" pitchFamily="34" charset="0"/>
              <a:ea typeface="Tahoma" panose="020B0604030504040204" pitchFamily="34" charset="0"/>
              <a:cs typeface="Tahoma" panose="020B0604030504040204" pitchFamily="34" charset="0"/>
            </a:rPr>
            <a:t>CERTIFICACIÓN DE PROCESOS CON NORMAS ISO 9001.</a:t>
          </a:r>
        </a:p>
        <a:p>
          <a:pPr marL="57150" lvl="1" indent="-57150" algn="l" defTabSz="400050">
            <a:lnSpc>
              <a:spcPts val="1100"/>
            </a:lnSpc>
            <a:spcBef>
              <a:spcPct val="0"/>
            </a:spcBef>
            <a:spcAft>
              <a:spcPct val="15000"/>
            </a:spcAft>
            <a:buChar char="•"/>
          </a:pPr>
          <a:endParaRPr lang="en-US" sz="900" b="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b="0" kern="1200" dirty="0">
              <a:latin typeface="Tahoma" panose="020B0604030504040204" pitchFamily="34" charset="0"/>
              <a:ea typeface="Tahoma" panose="020B0604030504040204" pitchFamily="34" charset="0"/>
              <a:cs typeface="Tahoma" panose="020B0604030504040204" pitchFamily="34" charset="0"/>
            </a:rPr>
            <a:t>EQUIPO  PROFESIONALIZADO</a:t>
          </a:r>
        </a:p>
        <a:p>
          <a:pPr marL="57150" lvl="1" indent="-57150" algn="l" defTabSz="400050">
            <a:lnSpc>
              <a:spcPts val="1100"/>
            </a:lnSpc>
            <a:spcBef>
              <a:spcPct val="0"/>
            </a:spcBef>
            <a:spcAft>
              <a:spcPct val="15000"/>
            </a:spcAft>
            <a:buChar char="•"/>
          </a:pPr>
          <a:endParaRPr lang="en-US" sz="900" b="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b="0" kern="1200" dirty="0">
              <a:latin typeface="Tahoma" panose="020B0604030504040204" pitchFamily="34" charset="0"/>
              <a:ea typeface="Tahoma" panose="020B0604030504040204" pitchFamily="34" charset="0"/>
              <a:cs typeface="Tahoma" panose="020B0604030504040204" pitchFamily="34" charset="0"/>
            </a:rPr>
            <a:t>MEJORA CONTINUA.</a:t>
          </a:r>
        </a:p>
        <a:p>
          <a:pPr marL="57150" lvl="1" indent="-57150" algn="l" defTabSz="400050">
            <a:lnSpc>
              <a:spcPts val="1100"/>
            </a:lnSpc>
            <a:spcBef>
              <a:spcPct val="0"/>
            </a:spcBef>
            <a:spcAft>
              <a:spcPct val="15000"/>
            </a:spcAft>
            <a:buChar char="•"/>
          </a:pPr>
          <a:endParaRPr lang="en-US" sz="900" b="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b="0" kern="1200" dirty="0">
              <a:latin typeface="Tahoma" panose="020B0604030504040204" pitchFamily="34" charset="0"/>
              <a:ea typeface="Tahoma" panose="020B0604030504040204" pitchFamily="34" charset="0"/>
              <a:cs typeface="Tahoma" panose="020B0604030504040204" pitchFamily="34" charset="0"/>
            </a:rPr>
            <a:t>RED FEDERAL CONTROL PÚBLICO.</a:t>
          </a:r>
        </a:p>
        <a:p>
          <a:pPr marL="57150" lvl="1" indent="-57150" algn="l" defTabSz="400050">
            <a:lnSpc>
              <a:spcPts val="1100"/>
            </a:lnSpc>
            <a:spcBef>
              <a:spcPct val="0"/>
            </a:spcBef>
            <a:spcAft>
              <a:spcPct val="15000"/>
            </a:spcAft>
            <a:buChar char="•"/>
          </a:pPr>
          <a:endParaRPr lang="en-US" sz="900" b="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b="0" kern="1200" dirty="0">
              <a:latin typeface="Tahoma" panose="020B0604030504040204" pitchFamily="34" charset="0"/>
              <a:ea typeface="Tahoma" panose="020B0604030504040204" pitchFamily="34" charset="0"/>
              <a:cs typeface="Tahoma" panose="020B0604030504040204" pitchFamily="34" charset="0"/>
            </a:rPr>
            <a:t>SECRETARIADO PERMANENTE DE TdeC.</a:t>
          </a:r>
        </a:p>
        <a:p>
          <a:pPr marL="57150" lvl="1" indent="-57150" algn="l" defTabSz="400050">
            <a:lnSpc>
              <a:spcPts val="1100"/>
            </a:lnSpc>
            <a:spcBef>
              <a:spcPct val="0"/>
            </a:spcBef>
            <a:spcAft>
              <a:spcPct val="15000"/>
            </a:spcAft>
            <a:buChar char="•"/>
          </a:pPr>
          <a:endParaRPr lang="en-US" sz="900" b="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b="0" kern="1200" dirty="0">
              <a:latin typeface="Tahoma" panose="020B0604030504040204" pitchFamily="34" charset="0"/>
              <a:ea typeface="Tahoma" panose="020B0604030504040204" pitchFamily="34" charset="0"/>
              <a:cs typeface="Tahoma" panose="020B0604030504040204" pitchFamily="34" charset="0"/>
            </a:rPr>
            <a:t>CONVENIO CON UNIVERSIDAD NACIONAL DE LA PAMPA</a:t>
          </a:r>
        </a:p>
        <a:p>
          <a:pPr marL="57150" lvl="1" indent="-57150" algn="l" defTabSz="400050">
            <a:lnSpc>
              <a:spcPts val="1100"/>
            </a:lnSpc>
            <a:spcBef>
              <a:spcPct val="0"/>
            </a:spcBef>
            <a:spcAft>
              <a:spcPct val="15000"/>
            </a:spcAft>
            <a:buChar char="•"/>
          </a:pPr>
          <a:endParaRPr lang="en-US" sz="900" b="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b="0" kern="1200" dirty="0">
              <a:latin typeface="Tahoma" panose="020B0604030504040204" pitchFamily="34" charset="0"/>
              <a:ea typeface="Tahoma" panose="020B0604030504040204" pitchFamily="34" charset="0"/>
              <a:cs typeface="Tahoma" panose="020B0604030504040204" pitchFamily="34" charset="0"/>
            </a:rPr>
            <a:t>COMPETENCIA PARA REGLAMENTAR NORMATIVA.</a:t>
          </a:r>
        </a:p>
        <a:p>
          <a:pPr marL="57150" lvl="1" indent="-57150" algn="l" defTabSz="222250">
            <a:lnSpc>
              <a:spcPct val="90000"/>
            </a:lnSpc>
            <a:spcBef>
              <a:spcPct val="0"/>
            </a:spcBef>
            <a:spcAft>
              <a:spcPct val="15000"/>
            </a:spcAft>
            <a:buChar char="•"/>
          </a:pPr>
          <a:endParaRPr lang="en-US" sz="5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51042" y="1317320"/>
        <a:ext cx="1879419" cy="3951963"/>
      </dsp:txXfrm>
    </dsp:sp>
    <dsp:sp modelId="{210D964F-9A01-FF46-9823-84D9F3D2A747}">
      <dsp:nvSpPr>
        <dsp:cNvPr id="0" name=""/>
        <dsp:cNvSpPr/>
      </dsp:nvSpPr>
      <dsp:spPr>
        <a:xfrm rot="16200000">
          <a:off x="-331301" y="2353592"/>
          <a:ext cx="6586605" cy="1879419"/>
        </a:xfrm>
        <a:prstGeom prst="flowChartManualOperation">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s-AR" sz="1600" kern="1200" dirty="0">
              <a:latin typeface="Tahoma" panose="020B0604030504040204" pitchFamily="34" charset="0"/>
              <a:ea typeface="Tahoma" panose="020B0604030504040204" pitchFamily="34" charset="0"/>
              <a:cs typeface="Tahoma" panose="020B0604030504040204" pitchFamily="34" charset="0"/>
            </a:rPr>
            <a:t>DEBILIDADES</a:t>
          </a:r>
          <a:endParaRPr lang="en-US" sz="16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44500">
            <a:lnSpc>
              <a:spcPts val="1100"/>
            </a:lnSpc>
            <a:spcBef>
              <a:spcPct val="0"/>
            </a:spcBef>
            <a:spcAft>
              <a:spcPct val="15000"/>
            </a:spcAft>
            <a:buChar char="•"/>
          </a:pPr>
          <a:r>
            <a:rPr lang="es-AR" sz="1000" kern="1200" dirty="0">
              <a:latin typeface="Tahoma" panose="020B0604030504040204" pitchFamily="34" charset="0"/>
              <a:ea typeface="Tahoma" panose="020B0604030504040204" pitchFamily="34" charset="0"/>
              <a:cs typeface="Tahoma" panose="020B0604030504040204" pitchFamily="34" charset="0"/>
            </a:rPr>
            <a:t>-</a:t>
          </a:r>
          <a:r>
            <a:rPr lang="es-AR" sz="900" kern="1200" dirty="0">
              <a:latin typeface="Tahoma" panose="020B0604030504040204" pitchFamily="34" charset="0"/>
              <a:ea typeface="Tahoma" panose="020B0604030504040204" pitchFamily="34" charset="0"/>
              <a:cs typeface="Tahoma" panose="020B0604030504040204" pitchFamily="34" charset="0"/>
            </a:rPr>
            <a:t>DECRETO LEY  TdeC AÑO 1969</a:t>
          </a:r>
          <a:endParaRPr lang="en-US" sz="9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endParaRPr lang="en-US" sz="9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kern="1200" dirty="0">
              <a:latin typeface="Tahoma" panose="020B0604030504040204" pitchFamily="34" charset="0"/>
              <a:ea typeface="Tahoma" panose="020B0604030504040204" pitchFamily="34" charset="0"/>
              <a:cs typeface="Tahoma" panose="020B0604030504040204" pitchFamily="34" charset="0"/>
            </a:rPr>
            <a:t>LEYES PROVINCIALES (1953-1979)</a:t>
          </a:r>
        </a:p>
        <a:p>
          <a:pPr marL="57150" lvl="1" indent="-57150" algn="l" defTabSz="400050">
            <a:lnSpc>
              <a:spcPts val="1100"/>
            </a:lnSpc>
            <a:spcBef>
              <a:spcPct val="0"/>
            </a:spcBef>
            <a:spcAft>
              <a:spcPct val="15000"/>
            </a:spcAft>
            <a:buChar char="•"/>
          </a:pPr>
          <a:endParaRPr lang="en-US" sz="9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kern="1200" dirty="0">
              <a:latin typeface="Tahoma" panose="020B0604030504040204" pitchFamily="34" charset="0"/>
              <a:ea typeface="Tahoma" panose="020B0604030504040204" pitchFamily="34" charset="0"/>
              <a:cs typeface="Tahoma" panose="020B0604030504040204" pitchFamily="34" charset="0"/>
            </a:rPr>
            <a:t>SIN LEY ACCCESO A LA INFORMACIÓN PÚBLICA</a:t>
          </a:r>
        </a:p>
        <a:p>
          <a:pPr marL="57150" lvl="1" indent="-57150" algn="l" defTabSz="400050">
            <a:lnSpc>
              <a:spcPts val="1100"/>
            </a:lnSpc>
            <a:spcBef>
              <a:spcPct val="0"/>
            </a:spcBef>
            <a:spcAft>
              <a:spcPct val="15000"/>
            </a:spcAft>
            <a:buChar char="•"/>
          </a:pPr>
          <a:endParaRPr lang="en-US" sz="9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kern="1200" dirty="0">
              <a:latin typeface="Tahoma" panose="020B0604030504040204" pitchFamily="34" charset="0"/>
              <a:ea typeface="Tahoma" panose="020B0604030504040204" pitchFamily="34" charset="0"/>
              <a:cs typeface="Tahoma" panose="020B0604030504040204" pitchFamily="34" charset="0"/>
            </a:rPr>
            <a:t>AUDITORÍAS FUERA DE LA LEY</a:t>
          </a:r>
        </a:p>
        <a:p>
          <a:pPr marL="57150" lvl="1" indent="-57150" algn="l" defTabSz="400050">
            <a:lnSpc>
              <a:spcPts val="1100"/>
            </a:lnSpc>
            <a:spcBef>
              <a:spcPct val="0"/>
            </a:spcBef>
            <a:spcAft>
              <a:spcPct val="15000"/>
            </a:spcAft>
            <a:buChar char="•"/>
          </a:pPr>
          <a:endParaRPr lang="en-US" sz="9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kern="1200" dirty="0">
              <a:latin typeface="Tahoma" panose="020B0604030504040204" pitchFamily="34" charset="0"/>
              <a:ea typeface="Tahoma" panose="020B0604030504040204" pitchFamily="34" charset="0"/>
              <a:cs typeface="Tahoma" panose="020B0604030504040204" pitchFamily="34" charset="0"/>
            </a:rPr>
            <a:t>SIN DIGITALIZACIÓN DE PROCESOS </a:t>
          </a:r>
        </a:p>
        <a:p>
          <a:pPr marL="57150" lvl="1" indent="-57150" algn="l" defTabSz="400050">
            <a:lnSpc>
              <a:spcPts val="1100"/>
            </a:lnSpc>
            <a:spcBef>
              <a:spcPct val="0"/>
            </a:spcBef>
            <a:spcAft>
              <a:spcPct val="15000"/>
            </a:spcAft>
            <a:buChar char="•"/>
          </a:pPr>
          <a:endParaRPr lang="en-US" sz="9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kern="1200" dirty="0">
              <a:latin typeface="Tahoma" panose="020B0604030504040204" pitchFamily="34" charset="0"/>
              <a:ea typeface="Tahoma" panose="020B0604030504040204" pitchFamily="34" charset="0"/>
              <a:cs typeface="Tahoma" panose="020B0604030504040204" pitchFamily="34" charset="0"/>
            </a:rPr>
            <a:t>PRESUPUESTO DEFINE PODER EJECUTIVO</a:t>
          </a:r>
        </a:p>
        <a:p>
          <a:pPr marL="57150" lvl="1" indent="-57150" algn="l" defTabSz="400050">
            <a:lnSpc>
              <a:spcPts val="1100"/>
            </a:lnSpc>
            <a:spcBef>
              <a:spcPct val="0"/>
            </a:spcBef>
            <a:spcAft>
              <a:spcPct val="15000"/>
            </a:spcAft>
            <a:buChar char="•"/>
          </a:pPr>
          <a:endParaRPr lang="en-US" sz="9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kern="1200" dirty="0">
              <a:latin typeface="Tahoma" panose="020B0604030504040204" pitchFamily="34" charset="0"/>
              <a:ea typeface="Tahoma" panose="020B0604030504040204" pitchFamily="34" charset="0"/>
              <a:cs typeface="Tahoma" panose="020B0604030504040204" pitchFamily="34" charset="0"/>
            </a:rPr>
            <a:t>SIN PRESUPUESTO POR PROGRAMAS </a:t>
          </a:r>
        </a:p>
        <a:p>
          <a:pPr marL="57150" lvl="1" indent="-57150" algn="l" defTabSz="400050">
            <a:lnSpc>
              <a:spcPts val="1100"/>
            </a:lnSpc>
            <a:spcBef>
              <a:spcPct val="0"/>
            </a:spcBef>
            <a:spcAft>
              <a:spcPct val="15000"/>
            </a:spcAft>
            <a:buChar char="•"/>
          </a:pPr>
          <a:endParaRPr lang="en-US" sz="9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kern="1200" dirty="0">
              <a:latin typeface="Tahoma" panose="020B0604030504040204" pitchFamily="34" charset="0"/>
              <a:ea typeface="Tahoma" panose="020B0604030504040204" pitchFamily="34" charset="0"/>
              <a:cs typeface="Tahoma" panose="020B0604030504040204" pitchFamily="34" charset="0"/>
            </a:rPr>
            <a:t>PROCEDIMIENTOS SIN PARÁMETROS DE I.ARTICIAL</a:t>
          </a:r>
        </a:p>
        <a:p>
          <a:pPr marL="57150" lvl="1" indent="-57150" algn="l" defTabSz="400050">
            <a:lnSpc>
              <a:spcPts val="1100"/>
            </a:lnSpc>
            <a:spcBef>
              <a:spcPct val="0"/>
            </a:spcBef>
            <a:spcAft>
              <a:spcPct val="15000"/>
            </a:spcAft>
            <a:buChar char="•"/>
          </a:pPr>
          <a:endParaRPr lang="en-US" sz="9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kern="1200" dirty="0">
              <a:latin typeface="Tahoma" panose="020B0604030504040204" pitchFamily="34" charset="0"/>
              <a:ea typeface="Tahoma" panose="020B0604030504040204" pitchFamily="34" charset="0"/>
              <a:cs typeface="Tahoma" panose="020B0604030504040204" pitchFamily="34" charset="0"/>
            </a:rPr>
            <a:t>SIN CONTROL  SAPEM  Y FIDEICOMISOS</a:t>
          </a:r>
        </a:p>
        <a:p>
          <a:pPr marL="57150" lvl="1" indent="-57150" algn="l" defTabSz="400050">
            <a:lnSpc>
              <a:spcPts val="1100"/>
            </a:lnSpc>
            <a:spcBef>
              <a:spcPct val="0"/>
            </a:spcBef>
            <a:spcAft>
              <a:spcPct val="15000"/>
            </a:spcAft>
            <a:buChar char="•"/>
          </a:pPr>
          <a:endParaRPr lang="en-US" sz="9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ct val="90000"/>
            </a:lnSpc>
            <a:spcBef>
              <a:spcPct val="0"/>
            </a:spcBef>
            <a:spcAft>
              <a:spcPct val="15000"/>
            </a:spcAft>
            <a:buChar char="•"/>
          </a:pPr>
          <a:endParaRPr lang="en-US" sz="9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2022292" y="1317320"/>
        <a:ext cx="1879419" cy="3951963"/>
      </dsp:txXfrm>
    </dsp:sp>
    <dsp:sp modelId="{13CEF1A6-1DBF-F549-8C87-677A611214EC}">
      <dsp:nvSpPr>
        <dsp:cNvPr id="0" name=""/>
        <dsp:cNvSpPr/>
      </dsp:nvSpPr>
      <dsp:spPr>
        <a:xfrm rot="16200000">
          <a:off x="1689073" y="2353592"/>
          <a:ext cx="6586605" cy="1879419"/>
        </a:xfrm>
        <a:prstGeom prst="flowChartManualOperation">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s-AR" sz="1600" kern="1200" dirty="0">
              <a:latin typeface="Tahoma" panose="020B0604030504040204" pitchFamily="34" charset="0"/>
              <a:ea typeface="Tahoma" panose="020B0604030504040204" pitchFamily="34" charset="0"/>
              <a:cs typeface="Tahoma" panose="020B0604030504040204" pitchFamily="34" charset="0"/>
            </a:rPr>
            <a:t>OPORTUNIDADES</a:t>
          </a:r>
          <a:r>
            <a:rPr lang="es-AR" sz="900" kern="1200" dirty="0">
              <a:latin typeface="Tahoma" panose="020B0604030504040204" pitchFamily="34" charset="0"/>
              <a:ea typeface="Tahoma" panose="020B0604030504040204" pitchFamily="34" charset="0"/>
              <a:cs typeface="Tahoma" panose="020B0604030504040204" pitchFamily="34" charset="0"/>
            </a:rPr>
            <a:t>.</a:t>
          </a:r>
          <a:endParaRPr lang="en-US" sz="16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endParaRPr lang="en-US" sz="9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kern="1200" dirty="0">
              <a:latin typeface="Tahoma" panose="020B0604030504040204" pitchFamily="34" charset="0"/>
              <a:ea typeface="Tahoma" panose="020B0604030504040204" pitchFamily="34" charset="0"/>
              <a:cs typeface="Tahoma" panose="020B0604030504040204" pitchFamily="34" charset="0"/>
            </a:rPr>
            <a:t>ELABORACIÓN  DE PRINCIPIOS RECTORES DE AUDITORÍA</a:t>
          </a:r>
        </a:p>
        <a:p>
          <a:pPr marL="57150" lvl="1" indent="-57150" algn="l" defTabSz="400050">
            <a:lnSpc>
              <a:spcPts val="1100"/>
            </a:lnSpc>
            <a:spcBef>
              <a:spcPct val="0"/>
            </a:spcBef>
            <a:spcAft>
              <a:spcPct val="15000"/>
            </a:spcAft>
            <a:buChar char="•"/>
          </a:pPr>
          <a:endParaRPr lang="en-US" sz="9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kern="1200" dirty="0">
              <a:latin typeface="Tahoma" panose="020B0604030504040204" pitchFamily="34" charset="0"/>
              <a:ea typeface="Tahoma" panose="020B0604030504040204" pitchFamily="34" charset="0"/>
              <a:cs typeface="Tahoma" panose="020B0604030504040204" pitchFamily="34" charset="0"/>
            </a:rPr>
            <a:t>DELIMITAR AUDITORIÍAS</a:t>
          </a:r>
        </a:p>
        <a:p>
          <a:pPr marL="57150" lvl="1" indent="-57150" algn="l" defTabSz="400050">
            <a:lnSpc>
              <a:spcPts val="1100"/>
            </a:lnSpc>
            <a:spcBef>
              <a:spcPct val="0"/>
            </a:spcBef>
            <a:spcAft>
              <a:spcPct val="15000"/>
            </a:spcAft>
            <a:buChar char="•"/>
          </a:pPr>
          <a:endParaRPr lang="en-US" sz="9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kern="1200" dirty="0">
              <a:latin typeface="Tahoma" panose="020B0604030504040204" pitchFamily="34" charset="0"/>
              <a:ea typeface="Tahoma" panose="020B0604030504040204" pitchFamily="34" charset="0"/>
              <a:cs typeface="Tahoma" panose="020B0604030504040204" pitchFamily="34" charset="0"/>
            </a:rPr>
            <a:t>MODIFICACIÓN DE LA LEY  DEL TdeC</a:t>
          </a:r>
        </a:p>
        <a:p>
          <a:pPr marL="57150" lvl="1" indent="-57150" algn="l" defTabSz="400050">
            <a:lnSpc>
              <a:spcPts val="1100"/>
            </a:lnSpc>
            <a:spcBef>
              <a:spcPct val="0"/>
            </a:spcBef>
            <a:spcAft>
              <a:spcPct val="15000"/>
            </a:spcAft>
            <a:buChar char="•"/>
          </a:pPr>
          <a:endParaRPr lang="en-US" sz="9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kern="1200" dirty="0">
              <a:latin typeface="Tahoma" panose="020B0604030504040204" pitchFamily="34" charset="0"/>
              <a:ea typeface="Tahoma" panose="020B0604030504040204" pitchFamily="34" charset="0"/>
              <a:cs typeface="Tahoma" panose="020B0604030504040204" pitchFamily="34" charset="0"/>
            </a:rPr>
            <a:t>OBSERVATORIO DE PP</a:t>
          </a:r>
        </a:p>
        <a:p>
          <a:pPr marL="57150" lvl="1" indent="-57150" algn="l" defTabSz="400050">
            <a:lnSpc>
              <a:spcPts val="1100"/>
            </a:lnSpc>
            <a:spcBef>
              <a:spcPct val="0"/>
            </a:spcBef>
            <a:spcAft>
              <a:spcPct val="15000"/>
            </a:spcAft>
            <a:buChar char="•"/>
          </a:pPr>
          <a:endParaRPr lang="en-US" sz="9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kern="1200" dirty="0">
              <a:latin typeface="Tahoma" panose="020B0604030504040204" pitchFamily="34" charset="0"/>
              <a:ea typeface="Tahoma" panose="020B0604030504040204" pitchFamily="34" charset="0"/>
              <a:cs typeface="Tahoma" panose="020B0604030504040204" pitchFamily="34" charset="0"/>
            </a:rPr>
            <a:t>FUNCIONALIDAD CON  TRANSPARENCIA ACTIVA Y PASIVA</a:t>
          </a:r>
        </a:p>
        <a:p>
          <a:pPr marL="57150" lvl="1" indent="-57150" algn="l" defTabSz="400050">
            <a:lnSpc>
              <a:spcPts val="1100"/>
            </a:lnSpc>
            <a:spcBef>
              <a:spcPct val="0"/>
            </a:spcBef>
            <a:spcAft>
              <a:spcPct val="15000"/>
            </a:spcAft>
            <a:buChar char="•"/>
          </a:pPr>
          <a:endParaRPr lang="en-US" sz="9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kern="1200" dirty="0">
              <a:latin typeface="Tahoma" panose="020B0604030504040204" pitchFamily="34" charset="0"/>
              <a:ea typeface="Tahoma" panose="020B0604030504040204" pitchFamily="34" charset="0"/>
              <a:cs typeface="Tahoma" panose="020B0604030504040204" pitchFamily="34" charset="0"/>
            </a:rPr>
            <a:t>AUDITORIA CON LA MIRADA EN LOS ODS</a:t>
          </a:r>
        </a:p>
        <a:p>
          <a:pPr marL="57150" lvl="1" indent="-57150" algn="l" defTabSz="222250">
            <a:lnSpc>
              <a:spcPts val="1100"/>
            </a:lnSpc>
            <a:spcBef>
              <a:spcPct val="0"/>
            </a:spcBef>
            <a:spcAft>
              <a:spcPct val="15000"/>
            </a:spcAft>
            <a:buChar char="•"/>
          </a:pPr>
          <a:endParaRPr lang="en-US" sz="5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222250">
            <a:lnSpc>
              <a:spcPts val="1100"/>
            </a:lnSpc>
            <a:spcBef>
              <a:spcPct val="0"/>
            </a:spcBef>
            <a:spcAft>
              <a:spcPct val="15000"/>
            </a:spcAft>
            <a:buChar char="•"/>
          </a:pPr>
          <a:endParaRPr lang="en-US" sz="500" kern="1200">
            <a:latin typeface="Tahoma" panose="020B0604030504040204" pitchFamily="34" charset="0"/>
            <a:ea typeface="Tahoma" panose="020B0604030504040204" pitchFamily="34" charset="0"/>
            <a:cs typeface="Tahoma" panose="020B0604030504040204" pitchFamily="34" charset="0"/>
          </a:endParaRPr>
        </a:p>
        <a:p>
          <a:pPr marL="57150" lvl="1" indent="-57150" algn="l" defTabSz="222250">
            <a:lnSpc>
              <a:spcPct val="90000"/>
            </a:lnSpc>
            <a:spcBef>
              <a:spcPct val="0"/>
            </a:spcBef>
            <a:spcAft>
              <a:spcPct val="15000"/>
            </a:spcAft>
            <a:buChar char="•"/>
          </a:pPr>
          <a:endParaRPr lang="en-US" sz="500" kern="1200" dirty="0">
            <a:latin typeface="Times New Roman" panose="02020603050405020304" pitchFamily="18" charset="0"/>
            <a:cs typeface="Times New Roman" panose="02020603050405020304" pitchFamily="18" charset="0"/>
          </a:endParaRPr>
        </a:p>
      </dsp:txBody>
      <dsp:txXfrm rot="5400000">
        <a:off x="4042666" y="1317320"/>
        <a:ext cx="1879419" cy="3951963"/>
      </dsp:txXfrm>
    </dsp:sp>
    <dsp:sp modelId="{E185BB06-6C2C-9648-AA9E-B1248CBA1AF6}">
      <dsp:nvSpPr>
        <dsp:cNvPr id="0" name=""/>
        <dsp:cNvSpPr/>
      </dsp:nvSpPr>
      <dsp:spPr>
        <a:xfrm rot="16200000">
          <a:off x="3709449" y="2353592"/>
          <a:ext cx="6586605" cy="1879419"/>
        </a:xfrm>
        <a:prstGeom prst="flowChartManualOperation">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s-AR" sz="1600" kern="1200" dirty="0">
              <a:latin typeface="Tahoma" panose="020B0604030504040204" pitchFamily="34" charset="0"/>
              <a:ea typeface="Tahoma" panose="020B0604030504040204" pitchFamily="34" charset="0"/>
              <a:cs typeface="Tahoma" panose="020B0604030504040204" pitchFamily="34" charset="0"/>
            </a:rPr>
            <a:t>AMENAZAS</a:t>
          </a:r>
          <a:endParaRPr lang="en-US" sz="16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s-AR" sz="900" kern="1200" dirty="0">
              <a:latin typeface="Tahoma" panose="020B0604030504040204" pitchFamily="34" charset="0"/>
              <a:ea typeface="Tahoma" panose="020B0604030504040204" pitchFamily="34" charset="0"/>
              <a:cs typeface="Tahoma" panose="020B0604030504040204" pitchFamily="34" charset="0"/>
            </a:rPr>
            <a:t>-FALTA DE CONFIANZA E INTOLERANCIA POR PARTE DEL CIUDADANO HACIA LA ADMINISTRACIÓN</a:t>
          </a:r>
          <a:endParaRPr lang="en-US" sz="9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endParaRPr lang="en-US" sz="9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ts val="1100"/>
            </a:lnSpc>
            <a:spcBef>
              <a:spcPct val="0"/>
            </a:spcBef>
            <a:spcAft>
              <a:spcPct val="15000"/>
            </a:spcAft>
            <a:buChar char="•"/>
          </a:pPr>
          <a:r>
            <a:rPr lang="en-US" sz="900" kern="1200" dirty="0">
              <a:latin typeface="Tahoma" panose="020B0604030504040204" pitchFamily="34" charset="0"/>
              <a:ea typeface="Tahoma" panose="020B0604030504040204" pitchFamily="34" charset="0"/>
              <a:cs typeface="Tahoma" panose="020B0604030504040204" pitchFamily="34" charset="0"/>
            </a:rPr>
            <a:t>RIESGO DE NO LOGRAR LA INTEGRIDAD DE LAS POLÍTICAS PÚBLICAS</a:t>
          </a:r>
        </a:p>
        <a:p>
          <a:pPr marL="57150" lvl="1" indent="-57150" algn="l" defTabSz="400050">
            <a:lnSpc>
              <a:spcPts val="1100"/>
            </a:lnSpc>
            <a:spcBef>
              <a:spcPct val="0"/>
            </a:spcBef>
            <a:spcAft>
              <a:spcPct val="15000"/>
            </a:spcAft>
            <a:buChar char="•"/>
          </a:pPr>
          <a:endParaRPr lang="en-US" sz="90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l" defTabSz="444500">
            <a:lnSpc>
              <a:spcPct val="90000"/>
            </a:lnSpc>
            <a:spcBef>
              <a:spcPct val="0"/>
            </a:spcBef>
            <a:spcAft>
              <a:spcPct val="15000"/>
            </a:spcAft>
            <a:buChar char="•"/>
          </a:pPr>
          <a:endParaRPr lang="en-US" sz="10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endParaRPr lang="en-US" sz="10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endParaRPr lang="en-US" sz="10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endParaRPr lang="en-US" sz="10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endParaRPr lang="en-US" sz="1000" kern="1200" dirty="0">
            <a:latin typeface="Times New Roman" panose="02020603050405020304" pitchFamily="18" charset="0"/>
            <a:cs typeface="Times New Roman" panose="02020603050405020304" pitchFamily="18" charset="0"/>
          </a:endParaRPr>
        </a:p>
      </dsp:txBody>
      <dsp:txXfrm rot="5400000">
        <a:off x="6063042" y="1317320"/>
        <a:ext cx="1879419" cy="39519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283E5-1A08-F944-A129-744099A001D7}">
      <dsp:nvSpPr>
        <dsp:cNvPr id="0" name=""/>
        <dsp:cNvSpPr/>
      </dsp:nvSpPr>
      <dsp:spPr>
        <a:xfrm>
          <a:off x="528637" y="0"/>
          <a:ext cx="10015537" cy="3785419"/>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AFC8DB7-4D17-2846-A69A-0CD39C251752}">
      <dsp:nvSpPr>
        <dsp:cNvPr id="0" name=""/>
        <dsp:cNvSpPr/>
      </dsp:nvSpPr>
      <dsp:spPr>
        <a:xfrm>
          <a:off x="222314" y="64556"/>
          <a:ext cx="5220001" cy="1619992"/>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kern="1200" dirty="0">
              <a:latin typeface="Tahoma" panose="020B0604030504040204" pitchFamily="34" charset="0"/>
              <a:ea typeface="Tahoma" panose="020B0604030504040204" pitchFamily="34" charset="0"/>
              <a:cs typeface="Tahoma" panose="020B0604030504040204" pitchFamily="34" charset="0"/>
            </a:rPr>
            <a:t>auditorias como un aporte concreto que impacta en el modelo de control externo del organismo</a:t>
          </a:r>
          <a:r>
            <a:rPr lang="es-AR" sz="1600" b="1" kern="1200" dirty="0">
              <a:latin typeface="Tahoma" panose="020B0604030504040204" pitchFamily="34" charset="0"/>
              <a:ea typeface="Tahoma" panose="020B0604030504040204" pitchFamily="34" charset="0"/>
              <a:cs typeface="Tahoma" panose="020B0604030504040204" pitchFamily="34" charset="0"/>
            </a:rPr>
            <a:t> </a:t>
          </a:r>
          <a:endParaRPr lang="en-US" sz="1600" b="1" kern="1200" dirty="0">
            <a:latin typeface="Tahoma" panose="020B0604030504040204" pitchFamily="34" charset="0"/>
            <a:ea typeface="Tahoma" panose="020B0604030504040204" pitchFamily="34" charset="0"/>
            <a:cs typeface="Tahoma" panose="020B0604030504040204" pitchFamily="34" charset="0"/>
          </a:endParaRPr>
        </a:p>
      </dsp:txBody>
      <dsp:txXfrm>
        <a:off x="301395" y="143637"/>
        <a:ext cx="5061839" cy="1461830"/>
      </dsp:txXfrm>
    </dsp:sp>
    <dsp:sp modelId="{B1515AF1-FF9A-454B-A0B7-008A6759320B}">
      <dsp:nvSpPr>
        <dsp:cNvPr id="0" name=""/>
        <dsp:cNvSpPr/>
      </dsp:nvSpPr>
      <dsp:spPr>
        <a:xfrm>
          <a:off x="5759079" y="93128"/>
          <a:ext cx="5220001" cy="1619992"/>
        </a:xfrm>
        <a:prstGeom prst="roundRect">
          <a:avLst/>
        </a:prstGeom>
        <a:solidFill>
          <a:schemeClr val="accent1"/>
        </a:soli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kern="1200" dirty="0">
              <a:latin typeface="Tahoma" panose="020B0604030504040204" pitchFamily="34" charset="0"/>
              <a:ea typeface="Tahoma" panose="020B0604030504040204" pitchFamily="34" charset="0"/>
              <a:cs typeface="Tahoma" panose="020B0604030504040204" pitchFamily="34" charset="0"/>
            </a:rPr>
            <a:t>optimizar el modelo de control, intima a pensar en términos de Sesin </a:t>
          </a:r>
          <a:r>
            <a:rPr lang="es-ES" sz="1600" b="1" kern="1200" dirty="0">
              <a:latin typeface="Tahoma" panose="020B0604030504040204" pitchFamily="34" charset="0"/>
              <a:ea typeface="Tahoma" panose="020B0604030504040204" pitchFamily="34" charset="0"/>
              <a:cs typeface="Tahoma" panose="020B0604030504040204" pitchFamily="34" charset="0"/>
            </a:rPr>
            <a:t>(2011)</a:t>
          </a:r>
          <a:r>
            <a:rPr lang="es-ES_tradnl" sz="1600" b="1" kern="1200" dirty="0">
              <a:latin typeface="Tahoma" panose="020B0604030504040204" pitchFamily="34" charset="0"/>
              <a:ea typeface="Tahoma" panose="020B0604030504040204" pitchFamily="34" charset="0"/>
              <a:cs typeface="Tahoma" panose="020B0604030504040204" pitchFamily="34" charset="0"/>
            </a:rPr>
            <a:t>, en un control de legalidad  y de juridicidad de los actos administrativos.</a:t>
          </a:r>
          <a:r>
            <a:rPr lang="es-AR" sz="1600" b="1" kern="1200" dirty="0">
              <a:latin typeface="Tahoma" panose="020B0604030504040204" pitchFamily="34" charset="0"/>
              <a:ea typeface="Tahoma" panose="020B0604030504040204" pitchFamily="34" charset="0"/>
              <a:cs typeface="Tahoma" panose="020B0604030504040204" pitchFamily="34" charset="0"/>
            </a:rPr>
            <a:t> </a:t>
          </a:r>
          <a:endParaRPr lang="en-US" sz="1600" b="1" kern="1200" dirty="0">
            <a:latin typeface="Tahoma" panose="020B0604030504040204" pitchFamily="34" charset="0"/>
            <a:ea typeface="Tahoma" panose="020B0604030504040204" pitchFamily="34" charset="0"/>
            <a:cs typeface="Tahoma" panose="020B0604030504040204" pitchFamily="34" charset="0"/>
          </a:endParaRPr>
        </a:p>
      </dsp:txBody>
      <dsp:txXfrm>
        <a:off x="5838160" y="172209"/>
        <a:ext cx="5061839" cy="1461830"/>
      </dsp:txXfrm>
    </dsp:sp>
    <dsp:sp modelId="{82C23A4D-E529-F847-92D6-E5E9076CBF4D}">
      <dsp:nvSpPr>
        <dsp:cNvPr id="0" name=""/>
        <dsp:cNvSpPr/>
      </dsp:nvSpPr>
      <dsp:spPr>
        <a:xfrm>
          <a:off x="55755" y="1952102"/>
          <a:ext cx="5220001" cy="1619992"/>
        </a:xfrm>
        <a:prstGeom prst="roundRect">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kern="1200" dirty="0">
              <a:latin typeface="Tahoma" panose="020B0604030504040204" pitchFamily="34" charset="0"/>
              <a:ea typeface="Tahoma" panose="020B0604030504040204" pitchFamily="34" charset="0"/>
              <a:cs typeface="Tahoma" panose="020B0604030504040204" pitchFamily="34" charset="0"/>
            </a:rPr>
            <a:t>revisar y fortalecer esta instancia de control produce el efecto adicional de reafirmar el rol del organismo como aliado natural del desarrollo en la provincia de La Pampa. </a:t>
          </a:r>
          <a:endParaRPr lang="en-US" sz="1600" b="1" kern="1200" dirty="0">
            <a:latin typeface="Tahoma" panose="020B0604030504040204" pitchFamily="34" charset="0"/>
            <a:ea typeface="Tahoma" panose="020B0604030504040204" pitchFamily="34" charset="0"/>
            <a:cs typeface="Tahoma" panose="020B0604030504040204" pitchFamily="34" charset="0"/>
          </a:endParaRPr>
        </a:p>
      </dsp:txBody>
      <dsp:txXfrm>
        <a:off x="134836" y="2031183"/>
        <a:ext cx="5061839" cy="1461830"/>
      </dsp:txXfrm>
    </dsp:sp>
    <dsp:sp modelId="{881DEA56-01E8-284F-80F1-9E6C49354E03}">
      <dsp:nvSpPr>
        <dsp:cNvPr id="0" name=""/>
        <dsp:cNvSpPr/>
      </dsp:nvSpPr>
      <dsp:spPr>
        <a:xfrm>
          <a:off x="5852811" y="1936658"/>
          <a:ext cx="5220001" cy="1619992"/>
        </a:xfrm>
        <a:prstGeom prst="roundRect">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kern="1200" dirty="0">
              <a:latin typeface="Tahoma" panose="020B0604030504040204" pitchFamily="34" charset="0"/>
              <a:ea typeface="Tahoma" panose="020B0604030504040204" pitchFamily="34" charset="0"/>
              <a:cs typeface="Tahoma" panose="020B0604030504040204" pitchFamily="34" charset="0"/>
            </a:rPr>
            <a:t>OCDE </a:t>
          </a:r>
          <a:r>
            <a:rPr lang="es-ES" sz="1600" b="1" kern="1200" dirty="0">
              <a:latin typeface="Tahoma" panose="020B0604030504040204" pitchFamily="34" charset="0"/>
              <a:ea typeface="Tahoma" panose="020B0604030504040204" pitchFamily="34" charset="0"/>
              <a:cs typeface="Tahoma" panose="020B0604030504040204" pitchFamily="34" charset="0"/>
            </a:rPr>
            <a:t>(2017)</a:t>
          </a:r>
          <a:r>
            <a:rPr lang="es-ES_tradnl" sz="1600" b="1" kern="1200" dirty="0">
              <a:latin typeface="Tahoma" panose="020B0604030504040204" pitchFamily="34" charset="0"/>
              <a:ea typeface="Tahoma" panose="020B0604030504040204" pitchFamily="34" charset="0"/>
              <a:cs typeface="Tahoma" panose="020B0604030504040204" pitchFamily="34" charset="0"/>
            </a:rPr>
            <a:t> plantea en uno de sus estudios, “debemos fomentar la construcción de un gobierno que tome decisiones basadas en las evidencias y que haga un uso adecuado de los indicadores claves y de las evaluaciones de los expertos en los problemas complejos”. </a:t>
          </a:r>
          <a:endParaRPr lang="en-US" sz="1600" b="1" kern="1200" dirty="0">
            <a:latin typeface="Tahoma" panose="020B0604030504040204" pitchFamily="34" charset="0"/>
            <a:ea typeface="Tahoma" panose="020B0604030504040204" pitchFamily="34" charset="0"/>
            <a:cs typeface="Tahoma" panose="020B0604030504040204" pitchFamily="34" charset="0"/>
          </a:endParaRPr>
        </a:p>
      </dsp:txBody>
      <dsp:txXfrm>
        <a:off x="5931892" y="2015739"/>
        <a:ext cx="5061839" cy="1461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8FC53-11DC-1B46-A547-8BCCE5973FD0}">
      <dsp:nvSpPr>
        <dsp:cNvPr id="0" name=""/>
        <dsp:cNvSpPr/>
      </dsp:nvSpPr>
      <dsp:spPr>
        <a:xfrm>
          <a:off x="71825" y="1544"/>
          <a:ext cx="3190177" cy="2100851"/>
        </a:xfrm>
        <a:prstGeom prst="roundRect">
          <a:avLst>
            <a:gd name="adj" fmla="val 10000"/>
          </a:avLst>
        </a:prstGeom>
        <a:solidFill>
          <a:schemeClr val="accent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ts val="1500"/>
            </a:lnSpc>
            <a:spcBef>
              <a:spcPct val="0"/>
            </a:spcBef>
            <a:spcAft>
              <a:spcPct val="35000"/>
            </a:spcAft>
            <a:buNone/>
          </a:pPr>
          <a:r>
            <a:rPr lang="es-ES_tradnl" sz="1200" b="0" kern="1200" dirty="0">
              <a:latin typeface="Tahoma" panose="020B0604030504040204" pitchFamily="34" charset="0"/>
              <a:ea typeface="Tahoma" panose="020B0604030504040204" pitchFamily="34" charset="0"/>
              <a:cs typeface="Tahoma" panose="020B0604030504040204" pitchFamily="34" charset="0"/>
            </a:rPr>
            <a:t>El TdeC ha incorporado a su cultura institucional  la  certificación de sus procesos con Normas de Calidad ISO 9001, consideradas como una herramienta positiva para la implementación de políticas públicas. El SGC implementado posibilita que todos sus procesos sean auditados en forma externa, a fin de satisfacer expectativas y necesidades de todos los usuarios y/o ciudadanos.</a:t>
          </a:r>
          <a:endParaRPr lang="en-US" sz="1200" b="0" kern="1200" dirty="0">
            <a:latin typeface="Tahoma" panose="020B0604030504040204" pitchFamily="34" charset="0"/>
            <a:ea typeface="Tahoma" panose="020B0604030504040204" pitchFamily="34" charset="0"/>
            <a:cs typeface="Tahoma" panose="020B0604030504040204" pitchFamily="34" charset="0"/>
          </a:endParaRPr>
        </a:p>
      </dsp:txBody>
      <dsp:txXfrm>
        <a:off x="133357" y="63076"/>
        <a:ext cx="3067113" cy="1977787"/>
      </dsp:txXfrm>
    </dsp:sp>
    <dsp:sp modelId="{932665D5-6C73-134B-9694-FF2DB231FE8A}">
      <dsp:nvSpPr>
        <dsp:cNvPr id="0" name=""/>
        <dsp:cNvSpPr/>
      </dsp:nvSpPr>
      <dsp:spPr>
        <a:xfrm>
          <a:off x="3504150" y="710763"/>
          <a:ext cx="583354" cy="68241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504150" y="847246"/>
        <a:ext cx="408348" cy="409448"/>
      </dsp:txXfrm>
    </dsp:sp>
    <dsp:sp modelId="{E1861E4F-3E82-7244-BDB1-B8DA65C51BFA}">
      <dsp:nvSpPr>
        <dsp:cNvPr id="0" name=""/>
        <dsp:cNvSpPr/>
      </dsp:nvSpPr>
      <dsp:spPr>
        <a:xfrm>
          <a:off x="4362672" y="1544"/>
          <a:ext cx="3190177" cy="2100851"/>
        </a:xfrm>
        <a:prstGeom prst="roundRect">
          <a:avLst>
            <a:gd name="adj" fmla="val 10000"/>
          </a:avLst>
        </a:prstGeom>
        <a:solidFill>
          <a:schemeClr val="accent1">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ts val="1500"/>
            </a:lnSpc>
            <a:spcBef>
              <a:spcPct val="0"/>
            </a:spcBef>
            <a:spcAft>
              <a:spcPct val="35000"/>
            </a:spcAft>
            <a:buNone/>
          </a:pPr>
          <a:r>
            <a:rPr lang="es-ES_tradnl" sz="1200" b="0" kern="1200" dirty="0">
              <a:latin typeface="Tahoma" panose="020B0604030504040204" pitchFamily="34" charset="0"/>
              <a:ea typeface="Tahoma" panose="020B0604030504040204" pitchFamily="34" charset="0"/>
              <a:cs typeface="Tahoma" panose="020B0604030504040204" pitchFamily="34" charset="0"/>
            </a:rPr>
            <a:t>Este Sistema de Calidad (SGC) tiene incorporado el Manual de Gestión de la Calidad para el TdeC con una estructura adecuada para incluir en sus procesos el detalle de las auditorías a implementar</a:t>
          </a:r>
          <a:r>
            <a:rPr lang="es-ES_tradnl" sz="1200" b="0" kern="1200" dirty="0"/>
            <a:t>.</a:t>
          </a:r>
          <a:endParaRPr lang="en-US" sz="1200" b="0" kern="1200" dirty="0"/>
        </a:p>
      </dsp:txBody>
      <dsp:txXfrm>
        <a:off x="4424204" y="63076"/>
        <a:ext cx="3067113" cy="1977787"/>
      </dsp:txXfrm>
    </dsp:sp>
    <dsp:sp modelId="{64AC5C4B-1BFF-D84C-BC2B-996FA40D6DE4}">
      <dsp:nvSpPr>
        <dsp:cNvPr id="0" name=""/>
        <dsp:cNvSpPr/>
      </dsp:nvSpPr>
      <dsp:spPr>
        <a:xfrm rot="21581755">
          <a:off x="7794993" y="699464"/>
          <a:ext cx="583362" cy="68241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794994" y="836411"/>
        <a:ext cx="408353" cy="409448"/>
      </dsp:txXfrm>
    </dsp:sp>
    <dsp:sp modelId="{72117CA0-C524-0945-BE3A-0E331B6A6ED9}">
      <dsp:nvSpPr>
        <dsp:cNvPr id="0" name=""/>
        <dsp:cNvSpPr/>
      </dsp:nvSpPr>
      <dsp:spPr>
        <a:xfrm>
          <a:off x="8653519" y="0"/>
          <a:ext cx="3126229" cy="2058734"/>
        </a:xfrm>
        <a:prstGeom prst="roundRect">
          <a:avLst>
            <a:gd name="adj" fmla="val 10000"/>
          </a:avLst>
        </a:prstGeom>
        <a:solidFill>
          <a:schemeClr val="accent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ts val="1500"/>
            </a:lnSpc>
            <a:spcBef>
              <a:spcPct val="0"/>
            </a:spcBef>
            <a:spcAft>
              <a:spcPct val="35000"/>
            </a:spcAft>
            <a:buNone/>
          </a:pPr>
          <a:r>
            <a:rPr lang="es-ES_tradnl" sz="1200" b="0" kern="1200" dirty="0">
              <a:latin typeface="Tahoma" panose="020B0604030504040204" pitchFamily="34" charset="0"/>
              <a:ea typeface="Tahoma" panose="020B0604030504040204" pitchFamily="34" charset="0"/>
              <a:cs typeface="Tahoma" panose="020B0604030504040204" pitchFamily="34" charset="0"/>
            </a:rPr>
            <a:t>El fortalecimiento de las auditorias se propone y desarrolla como una oportunidad de mejora en la gestión de riesgos y oportunidades (GRO) en el contexto de la mejora continua del SGC.</a:t>
          </a:r>
          <a:endParaRPr lang="en-US" sz="1200" b="0" kern="1200" dirty="0">
            <a:latin typeface="Tahoma" panose="020B0604030504040204" pitchFamily="34" charset="0"/>
            <a:ea typeface="Tahoma" panose="020B0604030504040204" pitchFamily="34" charset="0"/>
            <a:cs typeface="Tahoma" panose="020B0604030504040204" pitchFamily="34" charset="0"/>
          </a:endParaRPr>
        </a:p>
      </dsp:txBody>
      <dsp:txXfrm>
        <a:off x="8713817" y="60298"/>
        <a:ext cx="3005633" cy="1938138"/>
      </dsp:txXfrm>
    </dsp:sp>
    <dsp:sp modelId="{A8D886F3-2F64-F846-BDE6-EF9613677F7B}">
      <dsp:nvSpPr>
        <dsp:cNvPr id="0" name=""/>
        <dsp:cNvSpPr/>
      </dsp:nvSpPr>
      <dsp:spPr>
        <a:xfrm rot="5401290">
          <a:off x="10148268" y="2366562"/>
          <a:ext cx="620465" cy="68241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5400000">
        <a:off x="10253811" y="2397537"/>
        <a:ext cx="409448" cy="434326"/>
      </dsp:txXfrm>
    </dsp:sp>
    <dsp:sp modelId="{8262D0EE-B944-B940-AA65-7DEAC57AFCDE}">
      <dsp:nvSpPr>
        <dsp:cNvPr id="0" name=""/>
        <dsp:cNvSpPr/>
      </dsp:nvSpPr>
      <dsp:spPr>
        <a:xfrm>
          <a:off x="8975189" y="3228077"/>
          <a:ext cx="2804558" cy="2303017"/>
        </a:xfrm>
        <a:prstGeom prst="roundRect">
          <a:avLst>
            <a:gd name="adj" fmla="val 10000"/>
          </a:avLst>
        </a:prstGeom>
        <a:solidFill>
          <a:schemeClr val="accent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ts val="1500"/>
            </a:lnSpc>
            <a:spcBef>
              <a:spcPct val="0"/>
            </a:spcBef>
            <a:spcAft>
              <a:spcPct val="35000"/>
            </a:spcAft>
            <a:buNone/>
          </a:pPr>
          <a:r>
            <a:rPr lang="es-ES_tradnl" sz="1200" b="0" kern="1200" dirty="0">
              <a:latin typeface="Tahoma" panose="020B0604030504040204" pitchFamily="34" charset="0"/>
              <a:ea typeface="Tahoma" panose="020B0604030504040204" pitchFamily="34" charset="0"/>
              <a:cs typeface="Tahoma" panose="020B0604030504040204" pitchFamily="34" charset="0"/>
            </a:rPr>
            <a:t>Es necesario que esta mejora, se incorpore en un acto administrativo (Resolución General) que debe emitir el TdeC, e incluir tanto el detalle de los tipos de auditoria como los PRA. De esta manera se articula la cultura institucional de su SGC con el ordenamiento jurídico que deben preservar todos los procesos del TdeC brindando un Modelo Integral de Control Externo.</a:t>
          </a:r>
          <a:endParaRPr lang="en-US" sz="1200" b="0" kern="1200" dirty="0">
            <a:latin typeface="Tahoma" panose="020B0604030504040204" pitchFamily="34" charset="0"/>
            <a:ea typeface="Tahoma" panose="020B0604030504040204" pitchFamily="34" charset="0"/>
            <a:cs typeface="Tahoma" panose="020B0604030504040204" pitchFamily="34" charset="0"/>
          </a:endParaRPr>
        </a:p>
      </dsp:txBody>
      <dsp:txXfrm>
        <a:off x="9042642" y="3295530"/>
        <a:ext cx="2669652" cy="2168111"/>
      </dsp:txXfrm>
    </dsp:sp>
    <dsp:sp modelId="{ADA99F65-EC5E-4E47-B02B-ABE3B734C397}">
      <dsp:nvSpPr>
        <dsp:cNvPr id="0" name=""/>
        <dsp:cNvSpPr/>
      </dsp:nvSpPr>
      <dsp:spPr>
        <a:xfrm rot="10800000">
          <a:off x="8149687" y="4038378"/>
          <a:ext cx="583354" cy="68241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rot="10800000">
        <a:off x="8324693" y="4174861"/>
        <a:ext cx="408348" cy="409448"/>
      </dsp:txXfrm>
    </dsp:sp>
    <dsp:sp modelId="{926842A0-9DAE-BA46-BD48-452F61C0CDC3}">
      <dsp:nvSpPr>
        <dsp:cNvPr id="0" name=""/>
        <dsp:cNvSpPr/>
      </dsp:nvSpPr>
      <dsp:spPr>
        <a:xfrm>
          <a:off x="4748291" y="3203064"/>
          <a:ext cx="3126229" cy="2353042"/>
        </a:xfrm>
        <a:prstGeom prst="roundRect">
          <a:avLst>
            <a:gd name="adj" fmla="val 10000"/>
          </a:avLst>
        </a:prstGeom>
        <a:solidFill>
          <a:schemeClr val="accent1">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ts val="1500"/>
            </a:lnSpc>
            <a:spcBef>
              <a:spcPct val="0"/>
            </a:spcBef>
            <a:spcAft>
              <a:spcPct val="35000"/>
            </a:spcAft>
            <a:buNone/>
          </a:pPr>
          <a:r>
            <a:rPr lang="es-ES_tradnl" sz="1200" b="0" kern="1200" dirty="0">
              <a:latin typeface="Tahoma" panose="020B0604030504040204" pitchFamily="34" charset="0"/>
              <a:ea typeface="Tahoma" panose="020B0604030504040204" pitchFamily="34" charset="0"/>
              <a:cs typeface="Tahoma" panose="020B0604030504040204" pitchFamily="34" charset="0"/>
            </a:rPr>
            <a:t>La necesidad de resolver a través del acto administrativo implica no solo poder identificarlos como procedimientos específicos obligatorios susceptibles de ser auditados por Normas ISO, sino también que ello produce efectos hacia terceros al legitimar el control contributivo que lleva a cabo el organismo</a:t>
          </a:r>
          <a:r>
            <a:rPr lang="es-AR" sz="1200" b="0" kern="1200" dirty="0">
              <a:latin typeface="Tahoma" panose="020B0604030504040204" pitchFamily="34" charset="0"/>
              <a:ea typeface="Tahoma" panose="020B0604030504040204" pitchFamily="34" charset="0"/>
              <a:cs typeface="Tahoma" panose="020B0604030504040204" pitchFamily="34" charset="0"/>
            </a:rPr>
            <a:t> </a:t>
          </a:r>
          <a:endParaRPr lang="en-US" sz="1200" b="0" kern="1200" dirty="0">
            <a:latin typeface="Tahoma" panose="020B0604030504040204" pitchFamily="34" charset="0"/>
            <a:ea typeface="Tahoma" panose="020B0604030504040204" pitchFamily="34" charset="0"/>
            <a:cs typeface="Tahoma" panose="020B0604030504040204" pitchFamily="34" charset="0"/>
          </a:endParaRPr>
        </a:p>
      </dsp:txBody>
      <dsp:txXfrm>
        <a:off x="4817209" y="3271982"/>
        <a:ext cx="2988393" cy="2215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2C148-FF77-9C4A-8386-1A79BA646C1B}">
      <dsp:nvSpPr>
        <dsp:cNvPr id="0" name=""/>
        <dsp:cNvSpPr/>
      </dsp:nvSpPr>
      <dsp:spPr>
        <a:xfrm>
          <a:off x="161391" y="898414"/>
          <a:ext cx="2326972" cy="90166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AR" sz="1600" kern="1200" dirty="0">
              <a:latin typeface="Tahoma" panose="020B0604030504040204" pitchFamily="34" charset="0"/>
              <a:ea typeface="Tahoma" panose="020B0604030504040204" pitchFamily="34" charset="0"/>
              <a:cs typeface="Tahoma" panose="020B0604030504040204" pitchFamily="34" charset="0"/>
            </a:rPr>
            <a:t>CONTROL FINANCIERO </a:t>
          </a:r>
        </a:p>
      </dsp:txBody>
      <dsp:txXfrm>
        <a:off x="161391" y="898414"/>
        <a:ext cx="2326972" cy="901665"/>
      </dsp:txXfrm>
    </dsp:sp>
    <dsp:sp modelId="{CBAD393E-C421-194D-BD53-D22DE2575623}">
      <dsp:nvSpPr>
        <dsp:cNvPr id="0" name=""/>
        <dsp:cNvSpPr/>
      </dsp:nvSpPr>
      <dsp:spPr>
        <a:xfrm>
          <a:off x="0" y="2158067"/>
          <a:ext cx="2644674" cy="284607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9923C0-6EF4-5A4A-9E77-B9E07517DA8C}">
      <dsp:nvSpPr>
        <dsp:cNvPr id="0" name=""/>
        <dsp:cNvSpPr/>
      </dsp:nvSpPr>
      <dsp:spPr>
        <a:xfrm>
          <a:off x="3104775" y="926332"/>
          <a:ext cx="2254162" cy="90166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AR" sz="1600" kern="1200" dirty="0">
              <a:latin typeface="Tahoma" panose="020B0604030504040204" pitchFamily="34" charset="0"/>
              <a:ea typeface="Tahoma" panose="020B0604030504040204" pitchFamily="34" charset="0"/>
              <a:cs typeface="Tahoma" panose="020B0604030504040204" pitchFamily="34" charset="0"/>
            </a:rPr>
            <a:t>CONTROL DE LA GESTIÓN O DESEMPEÑO </a:t>
          </a:r>
        </a:p>
      </dsp:txBody>
      <dsp:txXfrm>
        <a:off x="3104775" y="926332"/>
        <a:ext cx="2254162" cy="901665"/>
      </dsp:txXfrm>
    </dsp:sp>
    <dsp:sp modelId="{CE981438-6D21-BF44-90B2-F74F2690AC96}">
      <dsp:nvSpPr>
        <dsp:cNvPr id="0" name=""/>
        <dsp:cNvSpPr/>
      </dsp:nvSpPr>
      <dsp:spPr>
        <a:xfrm>
          <a:off x="3019331" y="2154443"/>
          <a:ext cx="2538119" cy="28402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6135E2-FBAE-6746-92B7-D9B8D846CA48}">
      <dsp:nvSpPr>
        <dsp:cNvPr id="0" name=""/>
        <dsp:cNvSpPr/>
      </dsp:nvSpPr>
      <dsp:spPr>
        <a:xfrm>
          <a:off x="5712120" y="917126"/>
          <a:ext cx="2254162" cy="90166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AR" sz="1600" kern="1200" dirty="0">
              <a:latin typeface="Tahoma" panose="020B0604030504040204" pitchFamily="34" charset="0"/>
              <a:ea typeface="Tahoma" panose="020B0604030504040204" pitchFamily="34" charset="0"/>
              <a:cs typeface="Tahoma" panose="020B0604030504040204" pitchFamily="34" charset="0"/>
            </a:rPr>
            <a:t>CONTROL DE CUMPLIMIENTO </a:t>
          </a:r>
        </a:p>
      </dsp:txBody>
      <dsp:txXfrm>
        <a:off x="5712120" y="917126"/>
        <a:ext cx="2254162" cy="901665"/>
      </dsp:txXfrm>
    </dsp:sp>
    <dsp:sp modelId="{BFB8753B-CD12-A044-AE89-2336E7DEFBEE}">
      <dsp:nvSpPr>
        <dsp:cNvPr id="0" name=""/>
        <dsp:cNvSpPr/>
      </dsp:nvSpPr>
      <dsp:spPr>
        <a:xfrm>
          <a:off x="5770424" y="2178099"/>
          <a:ext cx="2308646" cy="284607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1AA72-72AC-FE41-A7D2-CDFAD2A4F0E5}">
      <dsp:nvSpPr>
        <dsp:cNvPr id="0" name=""/>
        <dsp:cNvSpPr/>
      </dsp:nvSpPr>
      <dsp:spPr>
        <a:xfrm>
          <a:off x="0" y="1594580"/>
          <a:ext cx="6666833" cy="226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FB5825B-8550-CA48-9040-6164006956E8}">
      <dsp:nvSpPr>
        <dsp:cNvPr id="0" name=""/>
        <dsp:cNvSpPr/>
      </dsp:nvSpPr>
      <dsp:spPr>
        <a:xfrm>
          <a:off x="333016" y="107420"/>
          <a:ext cx="5400022" cy="1619999"/>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IMPLEMENTACIÓN </a:t>
          </a:r>
        </a:p>
      </dsp:txBody>
      <dsp:txXfrm>
        <a:off x="412098" y="186502"/>
        <a:ext cx="5241858" cy="1461835"/>
      </dsp:txXfrm>
    </dsp:sp>
    <dsp:sp modelId="{ECB6E732-0024-194F-AAC8-E093E3446352}">
      <dsp:nvSpPr>
        <dsp:cNvPr id="0" name=""/>
        <dsp:cNvSpPr/>
      </dsp:nvSpPr>
      <dsp:spPr>
        <a:xfrm>
          <a:off x="0" y="3357139"/>
          <a:ext cx="6666833" cy="226800"/>
        </a:xfrm>
        <a:prstGeom prst="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sp>
    <dsp:sp modelId="{A19D4B7E-CE19-814D-91E5-07C1839295D8}">
      <dsp:nvSpPr>
        <dsp:cNvPr id="0" name=""/>
        <dsp:cNvSpPr/>
      </dsp:nvSpPr>
      <dsp:spPr>
        <a:xfrm>
          <a:off x="368642" y="1878697"/>
          <a:ext cx="5400022" cy="1619999"/>
        </a:xfrm>
        <a:prstGeom prst="roundRect">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s-AR" sz="1600" kern="1200" dirty="0">
              <a:latin typeface="Tahoma" panose="020B0604030504040204" pitchFamily="34" charset="0"/>
              <a:ea typeface="Tahoma" panose="020B0604030504040204" pitchFamily="34" charset="0"/>
              <a:cs typeface="Tahoma" panose="020B0604030504040204" pitchFamily="34" charset="0"/>
            </a:rPr>
            <a:t> MEJORA: ACCIONES CORRECTIVAS O PREVENTIVAS</a:t>
          </a:r>
          <a:endParaRPr lang="en-US" sz="1600" kern="1200" dirty="0">
            <a:latin typeface="Tahoma" panose="020B0604030504040204" pitchFamily="34" charset="0"/>
            <a:ea typeface="Tahoma" panose="020B0604030504040204" pitchFamily="34" charset="0"/>
            <a:cs typeface="Tahoma" panose="020B0604030504040204" pitchFamily="34" charset="0"/>
          </a:endParaRPr>
        </a:p>
      </dsp:txBody>
      <dsp:txXfrm>
        <a:off x="447724" y="1957779"/>
        <a:ext cx="5241858" cy="1461835"/>
      </dsp:txXfrm>
    </dsp:sp>
    <dsp:sp modelId="{298592AD-69D0-104F-915B-26C72F875FCE}">
      <dsp:nvSpPr>
        <dsp:cNvPr id="0" name=""/>
        <dsp:cNvSpPr/>
      </dsp:nvSpPr>
      <dsp:spPr>
        <a:xfrm>
          <a:off x="0" y="5119699"/>
          <a:ext cx="6666833" cy="226800"/>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D6DBE884-5FD3-9F4C-BE2D-53784C5562E2}">
      <dsp:nvSpPr>
        <dsp:cNvPr id="0" name=""/>
        <dsp:cNvSpPr/>
      </dsp:nvSpPr>
      <dsp:spPr>
        <a:xfrm>
          <a:off x="333016" y="3632539"/>
          <a:ext cx="5400022" cy="1619999"/>
        </a:xfrm>
        <a:prstGeom prst="roundRect">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COMUNICACIÓN ESRATÉGICA: INTERNA Y EXTERNA</a:t>
          </a:r>
        </a:p>
      </dsp:txBody>
      <dsp:txXfrm>
        <a:off x="412098" y="3711621"/>
        <a:ext cx="5241858" cy="14618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A32B9-3FF0-C64F-9DDA-5F501BC1D080}">
      <dsp:nvSpPr>
        <dsp:cNvPr id="0" name=""/>
        <dsp:cNvSpPr/>
      </dsp:nvSpPr>
      <dsp:spPr>
        <a:xfrm>
          <a:off x="650" y="128297"/>
          <a:ext cx="3024002" cy="2551125"/>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kern="1200" dirty="0">
              <a:latin typeface="Tahoma" panose="020B0604030504040204" pitchFamily="34" charset="0"/>
              <a:ea typeface="Tahoma" panose="020B0604030504040204" pitchFamily="34" charset="0"/>
              <a:cs typeface="Tahoma" panose="020B0604030504040204" pitchFamily="34" charset="0"/>
            </a:rPr>
            <a:t>MEDIANO PLAZO </a:t>
          </a:r>
        </a:p>
        <a:p>
          <a:pPr marL="0" lvl="0" indent="0" algn="ctr" defTabSz="711200">
            <a:lnSpc>
              <a:spcPts val="1500"/>
            </a:lnSpc>
            <a:spcBef>
              <a:spcPct val="0"/>
            </a:spcBef>
            <a:spcAft>
              <a:spcPct val="35000"/>
            </a:spcAft>
            <a:buNone/>
          </a:pPr>
          <a:r>
            <a:rPr lang="es-ES_tradnl" sz="1400" kern="1200" dirty="0">
              <a:latin typeface="Tahoma" panose="020B0604030504040204" pitchFamily="34" charset="0"/>
              <a:ea typeface="Tahoma" panose="020B0604030504040204" pitchFamily="34" charset="0"/>
              <a:cs typeface="Tahoma" panose="020B0604030504040204" pitchFamily="34" charset="0"/>
            </a:rPr>
            <a:t>Construcción de acuerdos técnicos y políticos, para la ampliación del universo de control del TdeC y la incorporación de las técnicas de auditoria en un nuevo ordenamiento jurídico, que modifique el Decreto Ley Nº 513/69. </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125186" y="252833"/>
        <a:ext cx="2774930" cy="2302053"/>
      </dsp:txXfrm>
    </dsp:sp>
    <dsp:sp modelId="{75E22A1D-1E47-5B46-AA4A-9F0121E077BC}">
      <dsp:nvSpPr>
        <dsp:cNvPr id="0" name=""/>
        <dsp:cNvSpPr/>
      </dsp:nvSpPr>
      <dsp:spPr>
        <a:xfrm>
          <a:off x="0" y="2866623"/>
          <a:ext cx="3025303" cy="2551125"/>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kern="1200" dirty="0">
              <a:latin typeface="Tahoma" panose="020B0604030504040204" pitchFamily="34" charset="0"/>
              <a:ea typeface="Tahoma" panose="020B0604030504040204" pitchFamily="34" charset="0"/>
              <a:cs typeface="Tahoma" panose="020B0604030504040204" pitchFamily="34" charset="0"/>
            </a:rPr>
            <a:t>LARGO PLAZO </a:t>
          </a:r>
        </a:p>
        <a:p>
          <a:pPr marL="0" lvl="0" indent="0" algn="ctr" defTabSz="711200">
            <a:lnSpc>
              <a:spcPts val="1500"/>
            </a:lnSpc>
            <a:spcBef>
              <a:spcPct val="0"/>
            </a:spcBef>
            <a:spcAft>
              <a:spcPct val="35000"/>
            </a:spcAft>
            <a:buNone/>
          </a:pPr>
          <a:r>
            <a:rPr lang="es-ES_tradnl" sz="1400" kern="1200" dirty="0">
              <a:latin typeface="Tahoma" panose="020B0604030504040204" pitchFamily="34" charset="0"/>
              <a:ea typeface="Tahoma" panose="020B0604030504040204" pitchFamily="34" charset="0"/>
              <a:cs typeface="Tahoma" panose="020B0604030504040204" pitchFamily="34" charset="0"/>
            </a:rPr>
            <a:t>Trabajo interdisciplinario con todos los organismos provinciales involucrados en la temática. Formación de un ecosistema de control público, que genere el ambiente ideal para la creación de  un Observatorio que nuclee el  Control y la Evaluación de las Políticas Públicas. </a:t>
          </a:r>
          <a:endParaRPr lang="en-US" sz="1400" kern="1200" dirty="0">
            <a:latin typeface="Tahoma" panose="020B0604030504040204" pitchFamily="34" charset="0"/>
            <a:ea typeface="Tahoma" panose="020B0604030504040204" pitchFamily="34" charset="0"/>
            <a:cs typeface="Tahoma" panose="020B0604030504040204" pitchFamily="34" charset="0"/>
          </a:endParaRPr>
        </a:p>
      </dsp:txBody>
      <dsp:txXfrm>
        <a:off x="124536" y="2991159"/>
        <a:ext cx="2776231" cy="230205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BED18-B8FD-964D-B3F1-E67D5C8A0782}" type="datetimeFigureOut">
              <a:rPr lang="es-AR" smtClean="0"/>
              <a:t>6/5/23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C473DC-5FA6-E547-9629-38530A28B238}" type="slidenum">
              <a:rPr lang="es-AR" smtClean="0"/>
              <a:t>‹Nº›</a:t>
            </a:fld>
            <a:endParaRPr lang="es-AR"/>
          </a:p>
        </p:txBody>
      </p:sp>
    </p:spTree>
    <p:extLst>
      <p:ext uri="{BB962C8B-B14F-4D97-AF65-F5344CB8AC3E}">
        <p14:creationId xmlns:p14="http://schemas.microsoft.com/office/powerpoint/2010/main" val="416182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EC473DC-5FA6-E547-9629-38530A28B238}" type="slidenum">
              <a:rPr lang="es-AR" smtClean="0"/>
              <a:t>3</a:t>
            </a:fld>
            <a:endParaRPr lang="es-AR"/>
          </a:p>
        </p:txBody>
      </p:sp>
    </p:spTree>
    <p:extLst>
      <p:ext uri="{BB962C8B-B14F-4D97-AF65-F5344CB8AC3E}">
        <p14:creationId xmlns:p14="http://schemas.microsoft.com/office/powerpoint/2010/main" val="223479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EC473DC-5FA6-E547-9629-38530A28B238}" type="slidenum">
              <a:rPr lang="es-AR" smtClean="0"/>
              <a:t>9</a:t>
            </a:fld>
            <a:endParaRPr lang="es-AR"/>
          </a:p>
        </p:txBody>
      </p:sp>
    </p:spTree>
    <p:extLst>
      <p:ext uri="{BB962C8B-B14F-4D97-AF65-F5344CB8AC3E}">
        <p14:creationId xmlns:p14="http://schemas.microsoft.com/office/powerpoint/2010/main" val="2603919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EC473DC-5FA6-E547-9629-38530A28B238}" type="slidenum">
              <a:rPr lang="es-AR" smtClean="0"/>
              <a:t>10</a:t>
            </a:fld>
            <a:endParaRPr lang="es-AR"/>
          </a:p>
        </p:txBody>
      </p:sp>
    </p:spTree>
    <p:extLst>
      <p:ext uri="{BB962C8B-B14F-4D97-AF65-F5344CB8AC3E}">
        <p14:creationId xmlns:p14="http://schemas.microsoft.com/office/powerpoint/2010/main" val="77342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EC473DC-5FA6-E547-9629-38530A28B238}" type="slidenum">
              <a:rPr lang="es-AR" smtClean="0"/>
              <a:t>14</a:t>
            </a:fld>
            <a:endParaRPr lang="es-AR"/>
          </a:p>
        </p:txBody>
      </p:sp>
    </p:spTree>
    <p:extLst>
      <p:ext uri="{BB962C8B-B14F-4D97-AF65-F5344CB8AC3E}">
        <p14:creationId xmlns:p14="http://schemas.microsoft.com/office/powerpoint/2010/main" val="352197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3EC473DC-5FA6-E547-9629-38530A28B238}" type="slidenum">
              <a:rPr lang="es-AR" smtClean="0"/>
              <a:t>21</a:t>
            </a:fld>
            <a:endParaRPr lang="es-AR"/>
          </a:p>
        </p:txBody>
      </p:sp>
    </p:spTree>
    <p:extLst>
      <p:ext uri="{BB962C8B-B14F-4D97-AF65-F5344CB8AC3E}">
        <p14:creationId xmlns:p14="http://schemas.microsoft.com/office/powerpoint/2010/main" val="2527320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56B716-E427-3B49-88C0-CF0A7996F84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E4047E88-AF8E-144E-9739-7EE36FBFD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C15AA8A7-09BE-3F43-979E-EBF5254AB308}"/>
              </a:ext>
            </a:extLst>
          </p:cNvPr>
          <p:cNvSpPr>
            <a:spLocks noGrp="1"/>
          </p:cNvSpPr>
          <p:nvPr>
            <p:ph type="dt" sz="half" idx="10"/>
          </p:nvPr>
        </p:nvSpPr>
        <p:spPr/>
        <p:txBody>
          <a:bodyPr/>
          <a:lstStyle/>
          <a:p>
            <a:fld id="{AD674EB0-D263-B446-A55C-3996AE2A30FB}" type="datetimeFigureOut">
              <a:rPr lang="es-AR" smtClean="0"/>
              <a:t>6/5/23</a:t>
            </a:fld>
            <a:endParaRPr lang="es-AR"/>
          </a:p>
        </p:txBody>
      </p:sp>
      <p:sp>
        <p:nvSpPr>
          <p:cNvPr id="5" name="Marcador de pie de página 4">
            <a:extLst>
              <a:ext uri="{FF2B5EF4-FFF2-40B4-BE49-F238E27FC236}">
                <a16:creationId xmlns:a16="http://schemas.microsoft.com/office/drawing/2014/main" id="{8ADC4644-979F-A145-BB3B-78252F60E875}"/>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6833B88A-F390-BE42-94B9-DA0CFC371EF9}"/>
              </a:ext>
            </a:extLst>
          </p:cNvPr>
          <p:cNvSpPr>
            <a:spLocks noGrp="1"/>
          </p:cNvSpPr>
          <p:nvPr>
            <p:ph type="sldNum" sz="quarter" idx="12"/>
          </p:nvPr>
        </p:nvSpPr>
        <p:spPr/>
        <p:txBody>
          <a:bodyPr/>
          <a:lstStyle/>
          <a:p>
            <a:fld id="{3A779432-41FF-C542-AF4B-FA1002332A96}" type="slidenum">
              <a:rPr lang="es-AR" smtClean="0"/>
              <a:t>‹Nº›</a:t>
            </a:fld>
            <a:endParaRPr lang="es-AR"/>
          </a:p>
        </p:txBody>
      </p:sp>
    </p:spTree>
    <p:extLst>
      <p:ext uri="{BB962C8B-B14F-4D97-AF65-F5344CB8AC3E}">
        <p14:creationId xmlns:p14="http://schemas.microsoft.com/office/powerpoint/2010/main" val="142560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68CC0-3CBC-5C49-B5EA-9E10F55D5FD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899DEF4B-96E1-CD45-A855-467572D565E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497CCB0C-312E-794A-8B46-178B0D81519B}"/>
              </a:ext>
            </a:extLst>
          </p:cNvPr>
          <p:cNvSpPr>
            <a:spLocks noGrp="1"/>
          </p:cNvSpPr>
          <p:nvPr>
            <p:ph type="dt" sz="half" idx="10"/>
          </p:nvPr>
        </p:nvSpPr>
        <p:spPr/>
        <p:txBody>
          <a:bodyPr/>
          <a:lstStyle/>
          <a:p>
            <a:fld id="{AD674EB0-D263-B446-A55C-3996AE2A30FB}" type="datetimeFigureOut">
              <a:rPr lang="es-AR" smtClean="0"/>
              <a:t>6/5/23</a:t>
            </a:fld>
            <a:endParaRPr lang="es-AR"/>
          </a:p>
        </p:txBody>
      </p:sp>
      <p:sp>
        <p:nvSpPr>
          <p:cNvPr id="5" name="Marcador de pie de página 4">
            <a:extLst>
              <a:ext uri="{FF2B5EF4-FFF2-40B4-BE49-F238E27FC236}">
                <a16:creationId xmlns:a16="http://schemas.microsoft.com/office/drawing/2014/main" id="{5F13FE15-4DAF-274A-AD79-5F8F498FE4A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F77D18FD-FB27-024D-93A2-4C18E046C6A2}"/>
              </a:ext>
            </a:extLst>
          </p:cNvPr>
          <p:cNvSpPr>
            <a:spLocks noGrp="1"/>
          </p:cNvSpPr>
          <p:nvPr>
            <p:ph type="sldNum" sz="quarter" idx="12"/>
          </p:nvPr>
        </p:nvSpPr>
        <p:spPr/>
        <p:txBody>
          <a:bodyPr/>
          <a:lstStyle/>
          <a:p>
            <a:fld id="{3A779432-41FF-C542-AF4B-FA1002332A96}" type="slidenum">
              <a:rPr lang="es-AR" smtClean="0"/>
              <a:t>‹Nº›</a:t>
            </a:fld>
            <a:endParaRPr lang="es-AR"/>
          </a:p>
        </p:txBody>
      </p:sp>
    </p:spTree>
    <p:extLst>
      <p:ext uri="{BB962C8B-B14F-4D97-AF65-F5344CB8AC3E}">
        <p14:creationId xmlns:p14="http://schemas.microsoft.com/office/powerpoint/2010/main" val="318902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C6E3D36-4548-D048-9FA3-BF9A3757D0B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4F0E70D3-302F-7F4F-9026-91D4525E573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3BEA054A-831F-F249-8508-276FBA0785D6}"/>
              </a:ext>
            </a:extLst>
          </p:cNvPr>
          <p:cNvSpPr>
            <a:spLocks noGrp="1"/>
          </p:cNvSpPr>
          <p:nvPr>
            <p:ph type="dt" sz="half" idx="10"/>
          </p:nvPr>
        </p:nvSpPr>
        <p:spPr/>
        <p:txBody>
          <a:bodyPr/>
          <a:lstStyle/>
          <a:p>
            <a:fld id="{AD674EB0-D263-B446-A55C-3996AE2A30FB}" type="datetimeFigureOut">
              <a:rPr lang="es-AR" smtClean="0"/>
              <a:t>6/5/23</a:t>
            </a:fld>
            <a:endParaRPr lang="es-AR"/>
          </a:p>
        </p:txBody>
      </p:sp>
      <p:sp>
        <p:nvSpPr>
          <p:cNvPr id="5" name="Marcador de pie de página 4">
            <a:extLst>
              <a:ext uri="{FF2B5EF4-FFF2-40B4-BE49-F238E27FC236}">
                <a16:creationId xmlns:a16="http://schemas.microsoft.com/office/drawing/2014/main" id="{454EC461-416D-D341-B256-1AD7534D268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E5E45D86-ED84-9943-B010-AC2432973D7E}"/>
              </a:ext>
            </a:extLst>
          </p:cNvPr>
          <p:cNvSpPr>
            <a:spLocks noGrp="1"/>
          </p:cNvSpPr>
          <p:nvPr>
            <p:ph type="sldNum" sz="quarter" idx="12"/>
          </p:nvPr>
        </p:nvSpPr>
        <p:spPr/>
        <p:txBody>
          <a:bodyPr/>
          <a:lstStyle/>
          <a:p>
            <a:fld id="{3A779432-41FF-C542-AF4B-FA1002332A96}" type="slidenum">
              <a:rPr lang="es-AR" smtClean="0"/>
              <a:t>‹Nº›</a:t>
            </a:fld>
            <a:endParaRPr lang="es-AR"/>
          </a:p>
        </p:txBody>
      </p:sp>
    </p:spTree>
    <p:extLst>
      <p:ext uri="{BB962C8B-B14F-4D97-AF65-F5344CB8AC3E}">
        <p14:creationId xmlns:p14="http://schemas.microsoft.com/office/powerpoint/2010/main" val="240555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38BC3D-8DE7-D048-80E3-D4C3EA7CD8F4}"/>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AC1EC123-07C7-1541-AE71-B45863FE508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A1F187FB-1D83-1141-8E06-04B70EDA06B5}"/>
              </a:ext>
            </a:extLst>
          </p:cNvPr>
          <p:cNvSpPr>
            <a:spLocks noGrp="1"/>
          </p:cNvSpPr>
          <p:nvPr>
            <p:ph type="dt" sz="half" idx="10"/>
          </p:nvPr>
        </p:nvSpPr>
        <p:spPr/>
        <p:txBody>
          <a:bodyPr/>
          <a:lstStyle/>
          <a:p>
            <a:fld id="{AD674EB0-D263-B446-A55C-3996AE2A30FB}" type="datetimeFigureOut">
              <a:rPr lang="es-AR" smtClean="0"/>
              <a:t>6/5/23</a:t>
            </a:fld>
            <a:endParaRPr lang="es-AR"/>
          </a:p>
        </p:txBody>
      </p:sp>
      <p:sp>
        <p:nvSpPr>
          <p:cNvPr id="5" name="Marcador de pie de página 4">
            <a:extLst>
              <a:ext uri="{FF2B5EF4-FFF2-40B4-BE49-F238E27FC236}">
                <a16:creationId xmlns:a16="http://schemas.microsoft.com/office/drawing/2014/main" id="{F557BAA5-5BC4-6047-B863-539EB3B65C78}"/>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8A79D89D-EA44-D24B-8781-796F74330B92}"/>
              </a:ext>
            </a:extLst>
          </p:cNvPr>
          <p:cNvSpPr>
            <a:spLocks noGrp="1"/>
          </p:cNvSpPr>
          <p:nvPr>
            <p:ph type="sldNum" sz="quarter" idx="12"/>
          </p:nvPr>
        </p:nvSpPr>
        <p:spPr/>
        <p:txBody>
          <a:bodyPr/>
          <a:lstStyle/>
          <a:p>
            <a:fld id="{3A779432-41FF-C542-AF4B-FA1002332A96}" type="slidenum">
              <a:rPr lang="es-AR" smtClean="0"/>
              <a:t>‹Nº›</a:t>
            </a:fld>
            <a:endParaRPr lang="es-AR"/>
          </a:p>
        </p:txBody>
      </p:sp>
    </p:spTree>
    <p:extLst>
      <p:ext uri="{BB962C8B-B14F-4D97-AF65-F5344CB8AC3E}">
        <p14:creationId xmlns:p14="http://schemas.microsoft.com/office/powerpoint/2010/main" val="4182201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5021D0-25D5-B44B-BD39-B37C088A942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02614F66-B031-8447-A586-D9DBD2D830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D06D48-1839-4542-909C-3E36B075C656}"/>
              </a:ext>
            </a:extLst>
          </p:cNvPr>
          <p:cNvSpPr>
            <a:spLocks noGrp="1"/>
          </p:cNvSpPr>
          <p:nvPr>
            <p:ph type="dt" sz="half" idx="10"/>
          </p:nvPr>
        </p:nvSpPr>
        <p:spPr/>
        <p:txBody>
          <a:bodyPr/>
          <a:lstStyle/>
          <a:p>
            <a:fld id="{AD674EB0-D263-B446-A55C-3996AE2A30FB}" type="datetimeFigureOut">
              <a:rPr lang="es-AR" smtClean="0"/>
              <a:t>6/5/23</a:t>
            </a:fld>
            <a:endParaRPr lang="es-AR"/>
          </a:p>
        </p:txBody>
      </p:sp>
      <p:sp>
        <p:nvSpPr>
          <p:cNvPr id="5" name="Marcador de pie de página 4">
            <a:extLst>
              <a:ext uri="{FF2B5EF4-FFF2-40B4-BE49-F238E27FC236}">
                <a16:creationId xmlns:a16="http://schemas.microsoft.com/office/drawing/2014/main" id="{081D984A-CC65-8D4B-A1DC-2163582DF2F3}"/>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491B249E-AB11-D743-BA57-2F5B42CE3A3B}"/>
              </a:ext>
            </a:extLst>
          </p:cNvPr>
          <p:cNvSpPr>
            <a:spLocks noGrp="1"/>
          </p:cNvSpPr>
          <p:nvPr>
            <p:ph type="sldNum" sz="quarter" idx="12"/>
          </p:nvPr>
        </p:nvSpPr>
        <p:spPr/>
        <p:txBody>
          <a:bodyPr/>
          <a:lstStyle/>
          <a:p>
            <a:fld id="{3A779432-41FF-C542-AF4B-FA1002332A96}" type="slidenum">
              <a:rPr lang="es-AR" smtClean="0"/>
              <a:t>‹Nº›</a:t>
            </a:fld>
            <a:endParaRPr lang="es-AR"/>
          </a:p>
        </p:txBody>
      </p:sp>
    </p:spTree>
    <p:extLst>
      <p:ext uri="{BB962C8B-B14F-4D97-AF65-F5344CB8AC3E}">
        <p14:creationId xmlns:p14="http://schemas.microsoft.com/office/powerpoint/2010/main" val="243079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C01671-41E1-FF4E-BBB5-D5B3EEC9EA5A}"/>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EA3A5BA3-1799-2D44-8541-598BF30338E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B16925C8-739D-AC44-A87B-76D500D4801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23BEB161-9A55-D646-ADDD-F943F4D22B73}"/>
              </a:ext>
            </a:extLst>
          </p:cNvPr>
          <p:cNvSpPr>
            <a:spLocks noGrp="1"/>
          </p:cNvSpPr>
          <p:nvPr>
            <p:ph type="dt" sz="half" idx="10"/>
          </p:nvPr>
        </p:nvSpPr>
        <p:spPr/>
        <p:txBody>
          <a:bodyPr/>
          <a:lstStyle/>
          <a:p>
            <a:fld id="{AD674EB0-D263-B446-A55C-3996AE2A30FB}" type="datetimeFigureOut">
              <a:rPr lang="es-AR" smtClean="0"/>
              <a:t>6/5/23</a:t>
            </a:fld>
            <a:endParaRPr lang="es-AR"/>
          </a:p>
        </p:txBody>
      </p:sp>
      <p:sp>
        <p:nvSpPr>
          <p:cNvPr id="6" name="Marcador de pie de página 5">
            <a:extLst>
              <a:ext uri="{FF2B5EF4-FFF2-40B4-BE49-F238E27FC236}">
                <a16:creationId xmlns:a16="http://schemas.microsoft.com/office/drawing/2014/main" id="{D5918B13-A040-7D42-933B-F71829CF67CF}"/>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ABD793FB-459A-BE4B-A962-275098172DC4}"/>
              </a:ext>
            </a:extLst>
          </p:cNvPr>
          <p:cNvSpPr>
            <a:spLocks noGrp="1"/>
          </p:cNvSpPr>
          <p:nvPr>
            <p:ph type="sldNum" sz="quarter" idx="12"/>
          </p:nvPr>
        </p:nvSpPr>
        <p:spPr/>
        <p:txBody>
          <a:bodyPr/>
          <a:lstStyle/>
          <a:p>
            <a:fld id="{3A779432-41FF-C542-AF4B-FA1002332A96}" type="slidenum">
              <a:rPr lang="es-AR" smtClean="0"/>
              <a:t>‹Nº›</a:t>
            </a:fld>
            <a:endParaRPr lang="es-AR"/>
          </a:p>
        </p:txBody>
      </p:sp>
    </p:spTree>
    <p:extLst>
      <p:ext uri="{BB962C8B-B14F-4D97-AF65-F5344CB8AC3E}">
        <p14:creationId xmlns:p14="http://schemas.microsoft.com/office/powerpoint/2010/main" val="2004308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FD2BCD-DCAE-0E41-9956-8A2C94E5C94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4E0DD5E4-6357-6E4F-B38E-402AB26BAD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3DFD543-2DFF-9048-8BF4-DA5831F729D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6788AB11-FAA0-5D4B-8CF5-749AAD0565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7AB2C0E-AF51-994D-BEAA-942553E1D8C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827B7A0F-BB91-B443-A7D1-51B615EA5EA5}"/>
              </a:ext>
            </a:extLst>
          </p:cNvPr>
          <p:cNvSpPr>
            <a:spLocks noGrp="1"/>
          </p:cNvSpPr>
          <p:nvPr>
            <p:ph type="dt" sz="half" idx="10"/>
          </p:nvPr>
        </p:nvSpPr>
        <p:spPr/>
        <p:txBody>
          <a:bodyPr/>
          <a:lstStyle/>
          <a:p>
            <a:fld id="{AD674EB0-D263-B446-A55C-3996AE2A30FB}" type="datetimeFigureOut">
              <a:rPr lang="es-AR" smtClean="0"/>
              <a:t>6/5/23</a:t>
            </a:fld>
            <a:endParaRPr lang="es-AR"/>
          </a:p>
        </p:txBody>
      </p:sp>
      <p:sp>
        <p:nvSpPr>
          <p:cNvPr id="8" name="Marcador de pie de página 7">
            <a:extLst>
              <a:ext uri="{FF2B5EF4-FFF2-40B4-BE49-F238E27FC236}">
                <a16:creationId xmlns:a16="http://schemas.microsoft.com/office/drawing/2014/main" id="{892B2CC9-1F2F-BA46-BCEB-AD0A2CEF4229}"/>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5B58A349-E89B-4D4F-9372-6A1DBD49820E}"/>
              </a:ext>
            </a:extLst>
          </p:cNvPr>
          <p:cNvSpPr>
            <a:spLocks noGrp="1"/>
          </p:cNvSpPr>
          <p:nvPr>
            <p:ph type="sldNum" sz="quarter" idx="12"/>
          </p:nvPr>
        </p:nvSpPr>
        <p:spPr/>
        <p:txBody>
          <a:bodyPr/>
          <a:lstStyle/>
          <a:p>
            <a:fld id="{3A779432-41FF-C542-AF4B-FA1002332A96}" type="slidenum">
              <a:rPr lang="es-AR" smtClean="0"/>
              <a:t>‹Nº›</a:t>
            </a:fld>
            <a:endParaRPr lang="es-AR"/>
          </a:p>
        </p:txBody>
      </p:sp>
    </p:spTree>
    <p:extLst>
      <p:ext uri="{BB962C8B-B14F-4D97-AF65-F5344CB8AC3E}">
        <p14:creationId xmlns:p14="http://schemas.microsoft.com/office/powerpoint/2010/main" val="42598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097C2-429C-C947-815D-8543BBF0B8D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FEACDD5A-C370-2148-8B52-4468431F99A9}"/>
              </a:ext>
            </a:extLst>
          </p:cNvPr>
          <p:cNvSpPr>
            <a:spLocks noGrp="1"/>
          </p:cNvSpPr>
          <p:nvPr>
            <p:ph type="dt" sz="half" idx="10"/>
          </p:nvPr>
        </p:nvSpPr>
        <p:spPr/>
        <p:txBody>
          <a:bodyPr/>
          <a:lstStyle/>
          <a:p>
            <a:fld id="{AD674EB0-D263-B446-A55C-3996AE2A30FB}" type="datetimeFigureOut">
              <a:rPr lang="es-AR" smtClean="0"/>
              <a:t>6/5/23</a:t>
            </a:fld>
            <a:endParaRPr lang="es-AR"/>
          </a:p>
        </p:txBody>
      </p:sp>
      <p:sp>
        <p:nvSpPr>
          <p:cNvPr id="4" name="Marcador de pie de página 3">
            <a:extLst>
              <a:ext uri="{FF2B5EF4-FFF2-40B4-BE49-F238E27FC236}">
                <a16:creationId xmlns:a16="http://schemas.microsoft.com/office/drawing/2014/main" id="{96FEF454-7150-9349-B533-EA9766E5C84F}"/>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2E15D0E1-1D54-FF4E-824B-538CA0040AEF}"/>
              </a:ext>
            </a:extLst>
          </p:cNvPr>
          <p:cNvSpPr>
            <a:spLocks noGrp="1"/>
          </p:cNvSpPr>
          <p:nvPr>
            <p:ph type="sldNum" sz="quarter" idx="12"/>
          </p:nvPr>
        </p:nvSpPr>
        <p:spPr/>
        <p:txBody>
          <a:bodyPr/>
          <a:lstStyle/>
          <a:p>
            <a:fld id="{3A779432-41FF-C542-AF4B-FA1002332A96}" type="slidenum">
              <a:rPr lang="es-AR" smtClean="0"/>
              <a:t>‹Nº›</a:t>
            </a:fld>
            <a:endParaRPr lang="es-AR"/>
          </a:p>
        </p:txBody>
      </p:sp>
    </p:spTree>
    <p:extLst>
      <p:ext uri="{BB962C8B-B14F-4D97-AF65-F5344CB8AC3E}">
        <p14:creationId xmlns:p14="http://schemas.microsoft.com/office/powerpoint/2010/main" val="3276613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5DA787B-923A-6A47-879C-3911A144CF63}"/>
              </a:ext>
            </a:extLst>
          </p:cNvPr>
          <p:cNvSpPr>
            <a:spLocks noGrp="1"/>
          </p:cNvSpPr>
          <p:nvPr>
            <p:ph type="dt" sz="half" idx="10"/>
          </p:nvPr>
        </p:nvSpPr>
        <p:spPr/>
        <p:txBody>
          <a:bodyPr/>
          <a:lstStyle/>
          <a:p>
            <a:fld id="{AD674EB0-D263-B446-A55C-3996AE2A30FB}" type="datetimeFigureOut">
              <a:rPr lang="es-AR" smtClean="0"/>
              <a:t>6/5/23</a:t>
            </a:fld>
            <a:endParaRPr lang="es-AR"/>
          </a:p>
        </p:txBody>
      </p:sp>
      <p:sp>
        <p:nvSpPr>
          <p:cNvPr id="3" name="Marcador de pie de página 2">
            <a:extLst>
              <a:ext uri="{FF2B5EF4-FFF2-40B4-BE49-F238E27FC236}">
                <a16:creationId xmlns:a16="http://schemas.microsoft.com/office/drawing/2014/main" id="{04CAD4D0-7BD1-4D41-B685-261C170E00A3}"/>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60F2857E-215E-8841-87B1-FAF44D557DAB}"/>
              </a:ext>
            </a:extLst>
          </p:cNvPr>
          <p:cNvSpPr>
            <a:spLocks noGrp="1"/>
          </p:cNvSpPr>
          <p:nvPr>
            <p:ph type="sldNum" sz="quarter" idx="12"/>
          </p:nvPr>
        </p:nvSpPr>
        <p:spPr/>
        <p:txBody>
          <a:bodyPr/>
          <a:lstStyle/>
          <a:p>
            <a:fld id="{3A779432-41FF-C542-AF4B-FA1002332A96}" type="slidenum">
              <a:rPr lang="es-AR" smtClean="0"/>
              <a:t>‹Nº›</a:t>
            </a:fld>
            <a:endParaRPr lang="es-AR"/>
          </a:p>
        </p:txBody>
      </p:sp>
    </p:spTree>
    <p:extLst>
      <p:ext uri="{BB962C8B-B14F-4D97-AF65-F5344CB8AC3E}">
        <p14:creationId xmlns:p14="http://schemas.microsoft.com/office/powerpoint/2010/main" val="2156668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5D2331-434A-DB4F-8DED-E41B56363BA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8F56773C-1741-9C40-9813-B29DA35F9A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0C5B01A0-F8F4-BC40-866F-F10362792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F4A811D-9FB6-4E49-BD6A-3560F2F03180}"/>
              </a:ext>
            </a:extLst>
          </p:cNvPr>
          <p:cNvSpPr>
            <a:spLocks noGrp="1"/>
          </p:cNvSpPr>
          <p:nvPr>
            <p:ph type="dt" sz="half" idx="10"/>
          </p:nvPr>
        </p:nvSpPr>
        <p:spPr/>
        <p:txBody>
          <a:bodyPr/>
          <a:lstStyle/>
          <a:p>
            <a:fld id="{AD674EB0-D263-B446-A55C-3996AE2A30FB}" type="datetimeFigureOut">
              <a:rPr lang="es-AR" smtClean="0"/>
              <a:t>6/5/23</a:t>
            </a:fld>
            <a:endParaRPr lang="es-AR"/>
          </a:p>
        </p:txBody>
      </p:sp>
      <p:sp>
        <p:nvSpPr>
          <p:cNvPr id="6" name="Marcador de pie de página 5">
            <a:extLst>
              <a:ext uri="{FF2B5EF4-FFF2-40B4-BE49-F238E27FC236}">
                <a16:creationId xmlns:a16="http://schemas.microsoft.com/office/drawing/2014/main" id="{5FE38637-4B60-EF4B-A648-6BBA77F02F76}"/>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0791065F-3205-0741-A601-D89505C242A0}"/>
              </a:ext>
            </a:extLst>
          </p:cNvPr>
          <p:cNvSpPr>
            <a:spLocks noGrp="1"/>
          </p:cNvSpPr>
          <p:nvPr>
            <p:ph type="sldNum" sz="quarter" idx="12"/>
          </p:nvPr>
        </p:nvSpPr>
        <p:spPr/>
        <p:txBody>
          <a:bodyPr/>
          <a:lstStyle/>
          <a:p>
            <a:fld id="{3A779432-41FF-C542-AF4B-FA1002332A96}" type="slidenum">
              <a:rPr lang="es-AR" smtClean="0"/>
              <a:t>‹Nº›</a:t>
            </a:fld>
            <a:endParaRPr lang="es-AR"/>
          </a:p>
        </p:txBody>
      </p:sp>
    </p:spTree>
    <p:extLst>
      <p:ext uri="{BB962C8B-B14F-4D97-AF65-F5344CB8AC3E}">
        <p14:creationId xmlns:p14="http://schemas.microsoft.com/office/powerpoint/2010/main" val="194383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A72E52-EFE1-BC48-BC41-D525DEBAB88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5707A489-0EC0-7847-8D36-3F43590956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0B009889-94EA-4448-8355-CF776DF9F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E01EB3-DE86-AE40-97C5-5CACCE825A82}"/>
              </a:ext>
            </a:extLst>
          </p:cNvPr>
          <p:cNvSpPr>
            <a:spLocks noGrp="1"/>
          </p:cNvSpPr>
          <p:nvPr>
            <p:ph type="dt" sz="half" idx="10"/>
          </p:nvPr>
        </p:nvSpPr>
        <p:spPr/>
        <p:txBody>
          <a:bodyPr/>
          <a:lstStyle/>
          <a:p>
            <a:fld id="{AD674EB0-D263-B446-A55C-3996AE2A30FB}" type="datetimeFigureOut">
              <a:rPr lang="es-AR" smtClean="0"/>
              <a:t>6/5/23</a:t>
            </a:fld>
            <a:endParaRPr lang="es-AR"/>
          </a:p>
        </p:txBody>
      </p:sp>
      <p:sp>
        <p:nvSpPr>
          <p:cNvPr id="6" name="Marcador de pie de página 5">
            <a:extLst>
              <a:ext uri="{FF2B5EF4-FFF2-40B4-BE49-F238E27FC236}">
                <a16:creationId xmlns:a16="http://schemas.microsoft.com/office/drawing/2014/main" id="{4F926F25-4A37-5847-8073-54973DA04A85}"/>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6B36BD63-5933-2F4E-A697-B228D3F903DF}"/>
              </a:ext>
            </a:extLst>
          </p:cNvPr>
          <p:cNvSpPr>
            <a:spLocks noGrp="1"/>
          </p:cNvSpPr>
          <p:nvPr>
            <p:ph type="sldNum" sz="quarter" idx="12"/>
          </p:nvPr>
        </p:nvSpPr>
        <p:spPr/>
        <p:txBody>
          <a:bodyPr/>
          <a:lstStyle/>
          <a:p>
            <a:fld id="{3A779432-41FF-C542-AF4B-FA1002332A96}" type="slidenum">
              <a:rPr lang="es-AR" smtClean="0"/>
              <a:t>‹Nº›</a:t>
            </a:fld>
            <a:endParaRPr lang="es-AR"/>
          </a:p>
        </p:txBody>
      </p:sp>
    </p:spTree>
    <p:extLst>
      <p:ext uri="{BB962C8B-B14F-4D97-AF65-F5344CB8AC3E}">
        <p14:creationId xmlns:p14="http://schemas.microsoft.com/office/powerpoint/2010/main" val="195212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3761DC1-FB9B-7D45-8CA5-B534499DC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F93F47B5-E708-F640-87D2-8BAB195339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FE1E3DC2-840E-6D4A-8E15-F615173FD8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74EB0-D263-B446-A55C-3996AE2A30FB}" type="datetimeFigureOut">
              <a:rPr lang="es-AR" smtClean="0"/>
              <a:t>6/5/23</a:t>
            </a:fld>
            <a:endParaRPr lang="es-AR"/>
          </a:p>
        </p:txBody>
      </p:sp>
      <p:sp>
        <p:nvSpPr>
          <p:cNvPr id="5" name="Marcador de pie de página 4">
            <a:extLst>
              <a:ext uri="{FF2B5EF4-FFF2-40B4-BE49-F238E27FC236}">
                <a16:creationId xmlns:a16="http://schemas.microsoft.com/office/drawing/2014/main" id="{B1D06258-B9BF-404A-8449-DB89733774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DDAE65A7-7EC2-9C4A-AE08-FC3F33570C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79432-41FF-C542-AF4B-FA1002332A96}" type="slidenum">
              <a:rPr lang="es-AR" smtClean="0"/>
              <a:t>‹Nº›</a:t>
            </a:fld>
            <a:endParaRPr lang="es-AR"/>
          </a:p>
        </p:txBody>
      </p:sp>
    </p:spTree>
    <p:extLst>
      <p:ext uri="{BB962C8B-B14F-4D97-AF65-F5344CB8AC3E}">
        <p14:creationId xmlns:p14="http://schemas.microsoft.com/office/powerpoint/2010/main" val="1577181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8.svg"/><Relationship Id="rId7" Type="http://schemas.openxmlformats.org/officeDocument/2006/relationships/diagramColors" Target="../diagrams/colors5.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9.jpeg"/><Relationship Id="rId7" Type="http://schemas.openxmlformats.org/officeDocument/2006/relationships/diagramColors" Target="../diagrams/colors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FCBC6ED3-BF27-B843-A30A-D38E7157AE54}"/>
              </a:ext>
            </a:extLst>
          </p:cNvPr>
          <p:cNvSpPr>
            <a:spLocks noGrp="1"/>
          </p:cNvSpPr>
          <p:nvPr>
            <p:ph type="title"/>
          </p:nvPr>
        </p:nvSpPr>
        <p:spPr>
          <a:xfrm>
            <a:off x="1816925" y="1674420"/>
            <a:ext cx="8357481" cy="3657599"/>
          </a:xfrm>
        </p:spPr>
        <p:txBody>
          <a:bodyPr vert="horz" lIns="91440" tIns="45720" rIns="91440" bIns="45720" rtlCol="0" anchor="ctr">
            <a:normAutofit fontScale="90000"/>
          </a:bodyPr>
          <a:lstStyle/>
          <a:p>
            <a:pPr algn="ctr"/>
            <a:r>
              <a:rPr lang="en-US" sz="2000" b="1" kern="1200" dirty="0">
                <a:solidFill>
                  <a:srgbClr val="FFFFFF"/>
                </a:solidFill>
                <a:latin typeface="Tahoma" panose="020B0604030504040204" pitchFamily="34" charset="0"/>
                <a:ea typeface="Tahoma" panose="020B0604030504040204" pitchFamily="34" charset="0"/>
                <a:cs typeface="Tahoma" panose="020B0604030504040204" pitchFamily="34" charset="0"/>
              </a:rPr>
              <a:t>PENSAR UNA POLÍTICA PÚBLICA</a:t>
            </a: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t>¿QUE ES UNA POLÍTICA PÚBLICA? </a:t>
            </a: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n-US" sz="1800" dirty="0">
                <a:solidFill>
                  <a:srgbClr val="FFFFFF"/>
                </a:solidFill>
                <a:latin typeface="Tahoma" panose="020B0604030504040204" pitchFamily="34" charset="0"/>
                <a:ea typeface="Tahoma" panose="020B0604030504040204" pitchFamily="34" charset="0"/>
                <a:cs typeface="Tahoma" panose="020B0604030504040204" pitchFamily="34" charset="0"/>
              </a:rPr>
              <a:t>¿</a:t>
            </a:r>
            <a: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t>PUEDE EL CONTROL EXTERNO CONTROLAR LAS POLÍTICAS PÚBLICAS Y GENERAR INFORMACIÓN DE CALIDAD? </a:t>
            </a: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n-US" sz="1800" dirty="0">
                <a:solidFill>
                  <a:srgbClr val="FFFFFF"/>
                </a:solidFill>
                <a:latin typeface="Tahoma" panose="020B0604030504040204" pitchFamily="34" charset="0"/>
                <a:ea typeface="Tahoma" panose="020B0604030504040204" pitchFamily="34" charset="0"/>
                <a:cs typeface="Tahoma" panose="020B0604030504040204" pitchFamily="34" charset="0"/>
              </a:rPr>
              <a:t>¿PUEDO PENSAR EN UNA POLÍTICA PÚBLICA QUE FORTALEZCA EL CONTROL EXTERNO?</a:t>
            </a: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n-US" sz="16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endPar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3026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8" name="Rectangle 9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103159D-8689-DB48-9A24-A3ED8D0280B3}"/>
              </a:ext>
            </a:extLst>
          </p:cNvPr>
          <p:cNvSpPr>
            <a:spLocks noGrp="1"/>
          </p:cNvSpPr>
          <p:nvPr>
            <p:ph type="title"/>
          </p:nvPr>
        </p:nvSpPr>
        <p:spPr>
          <a:xfrm>
            <a:off x="466722" y="586855"/>
            <a:ext cx="3201366" cy="3387497"/>
          </a:xfrm>
        </p:spPr>
        <p:txBody>
          <a:bodyPr anchor="b">
            <a:normAutofit/>
          </a:bodyPr>
          <a:lstStyle/>
          <a:p>
            <a:pPr algn="r"/>
            <a: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t>HACIA EL FORTALECIMIENTO DEL MODELO DE CONTROL EXTERNO DEL TDEC: </a:t>
            </a:r>
            <a:b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t>SINTESIS CUALITATIVA</a:t>
            </a:r>
          </a:p>
        </p:txBody>
      </p:sp>
      <p:sp>
        <p:nvSpPr>
          <p:cNvPr id="4" name="Marcador de contenido 3">
            <a:extLst>
              <a:ext uri="{FF2B5EF4-FFF2-40B4-BE49-F238E27FC236}">
                <a16:creationId xmlns:a16="http://schemas.microsoft.com/office/drawing/2014/main" id="{7E15A2D4-D8F3-A64C-9793-8ADD09E76F9C}"/>
              </a:ext>
            </a:extLst>
          </p:cNvPr>
          <p:cNvSpPr>
            <a:spLocks noGrp="1"/>
          </p:cNvSpPr>
          <p:nvPr>
            <p:ph idx="1"/>
          </p:nvPr>
        </p:nvSpPr>
        <p:spPr>
          <a:xfrm>
            <a:off x="4504548" y="511388"/>
            <a:ext cx="7453903" cy="5684139"/>
          </a:xfrm>
        </p:spPr>
        <p:txBody>
          <a:bodyPr anchor="ctr">
            <a:normAutofit lnSpcReduction="10000"/>
          </a:bodyPr>
          <a:lstStyle/>
          <a:p>
            <a:pPr>
              <a:buFont typeface="Wingdings" pitchFamily="2" charset="2"/>
              <a:buChar char="ü"/>
            </a:pPr>
            <a:endParaRPr lang="es-AR" sz="1000" dirty="0">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ü"/>
            </a:pPr>
            <a:r>
              <a:rPr lang="es-AR" sz="1600" dirty="0">
                <a:latin typeface="Tahoma" panose="020B0604030504040204" pitchFamily="34" charset="0"/>
                <a:ea typeface="Tahoma" panose="020B0604030504040204" pitchFamily="34" charset="0"/>
                <a:cs typeface="Tahoma" panose="020B0604030504040204" pitchFamily="34" charset="0"/>
              </a:rPr>
              <a:t>ESTRUCTURA DE FISCALIZACIÓN TRADICIONAL</a:t>
            </a:r>
          </a:p>
          <a:p>
            <a:pPr>
              <a:buFont typeface="Wingdings" pitchFamily="2" charset="2"/>
              <a:buChar char="ü"/>
            </a:pPr>
            <a:endParaRPr lang="es-AR" sz="1600" dirty="0">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ü"/>
            </a:pPr>
            <a:r>
              <a:rPr lang="es-AR" sz="1600" dirty="0">
                <a:latin typeface="Tahoma" panose="020B0604030504040204" pitchFamily="34" charset="0"/>
                <a:ea typeface="Tahoma" panose="020B0604030504040204" pitchFamily="34" charset="0"/>
                <a:cs typeface="Tahoma" panose="020B0604030504040204" pitchFamily="34" charset="0"/>
              </a:rPr>
              <a:t>GARANTÍA DE CONTROL DE LEGALIDAD EN DOS MOMENTOS TEMPORALES DISTINTOS </a:t>
            </a:r>
          </a:p>
          <a:p>
            <a:pPr marL="0" indent="0">
              <a:buNone/>
            </a:pPr>
            <a:endParaRPr lang="es-AR" sz="1600" dirty="0">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ü"/>
            </a:pPr>
            <a:r>
              <a:rPr lang="es-AR" sz="1600" dirty="0">
                <a:latin typeface="Tahoma" panose="020B0604030504040204" pitchFamily="34" charset="0"/>
                <a:ea typeface="Tahoma" panose="020B0604030504040204" pitchFamily="34" charset="0"/>
                <a:cs typeface="Tahoma" panose="020B0604030504040204" pitchFamily="34" charset="0"/>
              </a:rPr>
              <a:t>LOS CONTROLES  DEBEN CONCATENARSE ENTRE SÍ PORQUE EL CONTROL HACE AL BIEN COMÚN</a:t>
            </a:r>
          </a:p>
          <a:p>
            <a:pPr>
              <a:buFont typeface="Wingdings" pitchFamily="2" charset="2"/>
              <a:buChar char="ü"/>
            </a:pPr>
            <a:endParaRPr lang="es-AR" sz="1600" dirty="0">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ü"/>
            </a:pPr>
            <a:r>
              <a:rPr lang="es-AR" sz="1600" dirty="0">
                <a:latin typeface="Tahoma" panose="020B0604030504040204" pitchFamily="34" charset="0"/>
                <a:ea typeface="Tahoma" panose="020B0604030504040204" pitchFamily="34" charset="0"/>
                <a:cs typeface="Tahoma" panose="020B0604030504040204" pitchFamily="34" charset="0"/>
              </a:rPr>
              <a:t>NECESIDAD DE ENFOQUES INTEGRADOS E INTEGRALES QUE SEAN TRANSVERSALES </a:t>
            </a:r>
          </a:p>
          <a:p>
            <a:pPr>
              <a:buFont typeface="Wingdings" pitchFamily="2" charset="2"/>
              <a:buChar char="ü"/>
            </a:pPr>
            <a:endParaRPr lang="es-AR" sz="1600" dirty="0">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ü"/>
            </a:pPr>
            <a:r>
              <a:rPr lang="es-AR" sz="1600" dirty="0">
                <a:latin typeface="Tahoma" panose="020B0604030504040204" pitchFamily="34" charset="0"/>
                <a:ea typeface="Tahoma" panose="020B0604030504040204" pitchFamily="34" charset="0"/>
                <a:cs typeface="Tahoma" panose="020B0604030504040204" pitchFamily="34" charset="0"/>
              </a:rPr>
              <a:t>EL CIUDADANO RECLAMA APERTURA, TRANSPARENCIA Y CONTROL DE LAS POLÍTICAS PÚBLICAS</a:t>
            </a:r>
          </a:p>
          <a:p>
            <a:pPr>
              <a:buFont typeface="Wingdings" pitchFamily="2" charset="2"/>
              <a:buChar char="ü"/>
            </a:pPr>
            <a:endParaRPr lang="es-AR" sz="1600" dirty="0">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ü"/>
            </a:pPr>
            <a:r>
              <a:rPr lang="es-AR" sz="1600" dirty="0">
                <a:latin typeface="Tahoma" panose="020B0604030504040204" pitchFamily="34" charset="0"/>
                <a:ea typeface="Tahoma" panose="020B0604030504040204" pitchFamily="34" charset="0"/>
                <a:cs typeface="Tahoma" panose="020B0604030504040204" pitchFamily="34" charset="0"/>
              </a:rPr>
              <a:t>LA AUDITORÍA GENERA EVIDENCIA QUE SE TRANSFORMA EN FUENTE PARA LA TOMA DE DECISIONES DE LOS </a:t>
            </a:r>
            <a:r>
              <a:rPr lang="es-AR" sz="1600" i="1" dirty="0">
                <a:latin typeface="Tahoma" panose="020B0604030504040204" pitchFamily="34" charset="0"/>
                <a:ea typeface="Tahoma" panose="020B0604030504040204" pitchFamily="34" charset="0"/>
                <a:cs typeface="Tahoma" panose="020B0604030504040204" pitchFamily="34" charset="0"/>
              </a:rPr>
              <a:t>POLICY MAKERS </a:t>
            </a:r>
          </a:p>
          <a:p>
            <a:pPr>
              <a:buFont typeface="Wingdings" pitchFamily="2" charset="2"/>
              <a:buChar char="ü"/>
            </a:pPr>
            <a:endParaRPr lang="es-AR" sz="1600" i="1" dirty="0">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ü"/>
            </a:pPr>
            <a:r>
              <a:rPr lang="es-AR" sz="1600" dirty="0">
                <a:latin typeface="Tahoma" panose="020B0604030504040204" pitchFamily="34" charset="0"/>
                <a:ea typeface="Tahoma" panose="020B0604030504040204" pitchFamily="34" charset="0"/>
                <a:cs typeface="Tahoma" panose="020B0604030504040204" pitchFamily="34" charset="0"/>
              </a:rPr>
              <a:t>NECESIDAD DE FORTALECER LA AUDITORÍA Y ELABORAR PRINCIPIOS RECTORES.</a:t>
            </a:r>
            <a:endParaRPr lang="es-AR" sz="1600" i="1" dirty="0">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ü"/>
            </a:pPr>
            <a:endParaRPr lang="es-AR" sz="1000" i="1" dirty="0">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ü"/>
            </a:pPr>
            <a:endParaRPr lang="es-AR" sz="1000" i="1" dirty="0">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ü"/>
            </a:pPr>
            <a:endParaRPr lang="es-AR" sz="1000" i="1" dirty="0">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ü"/>
            </a:pPr>
            <a:endParaRPr lang="es-AR" sz="1000" dirty="0">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ü"/>
            </a:pPr>
            <a:endParaRPr lang="es-A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424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A3FE22-DE69-3541-BB50-7B395172A077}"/>
              </a:ext>
            </a:extLst>
          </p:cNvPr>
          <p:cNvSpPr>
            <a:spLocks noGrp="1"/>
          </p:cNvSpPr>
          <p:nvPr>
            <p:ph type="title"/>
          </p:nvPr>
        </p:nvSpPr>
        <p:spPr>
          <a:xfrm>
            <a:off x="128588" y="732920"/>
            <a:ext cx="12063411" cy="910143"/>
          </a:xfrm>
        </p:spPr>
        <p:txBody>
          <a:bodyPr vert="horz" lIns="91440" tIns="45720" rIns="91440" bIns="45720" rtlCol="0" anchor="ctr">
            <a:normAutofit/>
          </a:bodyPr>
          <a:lstStyle/>
          <a:p>
            <a:r>
              <a:rPr lang="en-US" sz="2400" dirty="0">
                <a:latin typeface="Tahoma" panose="020B0604030504040204" pitchFamily="34" charset="0"/>
                <a:ea typeface="Tahoma" panose="020B0604030504040204" pitchFamily="34" charset="0"/>
                <a:cs typeface="Tahoma" panose="020B0604030504040204" pitchFamily="34" charset="0"/>
              </a:rPr>
              <a:t>APORTES PARA EL FORTALECIMIENTO DEL MODELO DE CONTROL EXTERNO DEL TdeC</a:t>
            </a:r>
          </a:p>
        </p:txBody>
      </p:sp>
      <p:graphicFrame>
        <p:nvGraphicFramePr>
          <p:cNvPr id="5" name="Marcador de contenido 2">
            <a:extLst>
              <a:ext uri="{FF2B5EF4-FFF2-40B4-BE49-F238E27FC236}">
                <a16:creationId xmlns:a16="http://schemas.microsoft.com/office/drawing/2014/main" id="{7A597CCD-7F1A-43A0-80A7-D876626688FA}"/>
              </a:ext>
            </a:extLst>
          </p:cNvPr>
          <p:cNvGraphicFramePr>
            <a:graphicFrameLocks noGrp="1"/>
          </p:cNvGraphicFramePr>
          <p:nvPr>
            <p:ph idx="1"/>
            <p:extLst>
              <p:ext uri="{D42A27DB-BD31-4B8C-83A1-F6EECF244321}">
                <p14:modId xmlns:p14="http://schemas.microsoft.com/office/powerpoint/2010/main" val="2458136130"/>
              </p:ext>
            </p:extLst>
          </p:nvPr>
        </p:nvGraphicFramePr>
        <p:xfrm>
          <a:off x="623886" y="2339661"/>
          <a:ext cx="11072813" cy="3785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803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16873BC5-F97C-4AEE-BB17-90B7DD4206C2}"/>
              </a:ext>
            </a:extLst>
          </p:cNvPr>
          <p:cNvGraphicFramePr>
            <a:graphicFrameLocks noGrp="1"/>
          </p:cNvGraphicFramePr>
          <p:nvPr>
            <p:ph idx="1"/>
            <p:extLst>
              <p:ext uri="{D42A27DB-BD31-4B8C-83A1-F6EECF244321}">
                <p14:modId xmlns:p14="http://schemas.microsoft.com/office/powerpoint/2010/main" val="3178838541"/>
              </p:ext>
            </p:extLst>
          </p:nvPr>
        </p:nvGraphicFramePr>
        <p:xfrm>
          <a:off x="142505" y="1128156"/>
          <a:ext cx="11851574" cy="555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967D0761-9521-804E-9E45-D0425388B006}"/>
              </a:ext>
            </a:extLst>
          </p:cNvPr>
          <p:cNvSpPr txBox="1"/>
          <p:nvPr/>
        </p:nvSpPr>
        <p:spPr>
          <a:xfrm>
            <a:off x="724394" y="344384"/>
            <a:ext cx="8597736" cy="369332"/>
          </a:xfrm>
          <a:prstGeom prst="rect">
            <a:avLst/>
          </a:prstGeom>
          <a:noFill/>
        </p:spPr>
        <p:txBody>
          <a:bodyPr wrap="square" rtlCol="0">
            <a:spAutoFit/>
          </a:bodyPr>
          <a:lstStyle/>
          <a:p>
            <a:pPr algn="ctr"/>
            <a:r>
              <a:rPr lang="es-AR" dirty="0">
                <a:latin typeface="Tahoma" panose="020B0604030504040204" pitchFamily="34" charset="0"/>
                <a:ea typeface="Tahoma" panose="020B0604030504040204" pitchFamily="34" charset="0"/>
                <a:cs typeface="Tahoma" panose="020B0604030504040204" pitchFamily="34" charset="0"/>
              </a:rPr>
              <a:t>ESTRUCTURA DE LA PROPUESTA EN EL CORTO PLAZO </a:t>
            </a:r>
          </a:p>
        </p:txBody>
      </p:sp>
    </p:spTree>
    <p:extLst>
      <p:ext uri="{BB962C8B-B14F-4D97-AF65-F5344CB8AC3E}">
        <p14:creationId xmlns:p14="http://schemas.microsoft.com/office/powerpoint/2010/main" val="2957011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6059BCFC-6E74-F045-9771-4431736E6956}"/>
              </a:ext>
            </a:extLst>
          </p:cNvPr>
          <p:cNvSpPr>
            <a:spLocks noGrp="1"/>
          </p:cNvSpPr>
          <p:nvPr>
            <p:ph type="title"/>
          </p:nvPr>
        </p:nvSpPr>
        <p:spPr>
          <a:xfrm>
            <a:off x="764516" y="579775"/>
            <a:ext cx="9972485" cy="1374435"/>
          </a:xfrm>
        </p:spPr>
        <p:txBody>
          <a:bodyPr vert="horz" lIns="91440" tIns="45720" rIns="91440" bIns="45720" rtlCol="0" anchor="ctr">
            <a:noAutofit/>
          </a:bodyPr>
          <a:lstStyle/>
          <a:p>
            <a:r>
              <a:rPr lang="en-US" sz="1800" dirty="0">
                <a:solidFill>
                  <a:srgbClr val="FEFFFF"/>
                </a:solidFill>
                <a:latin typeface="Tahoma" panose="020B0604030504040204" pitchFamily="34" charset="0"/>
                <a:ea typeface="Tahoma" panose="020B0604030504040204" pitchFamily="34" charset="0"/>
                <a:cs typeface="Tahoma" panose="020B0604030504040204" pitchFamily="34" charset="0"/>
              </a:rPr>
              <a:t>PRESENTACIÓN GRÁFICA DEL SISTEMA DE GESTIÓN DE LA </a:t>
            </a:r>
            <a:br>
              <a:rPr lang="en-US" sz="1800" dirty="0">
                <a:solidFill>
                  <a:srgbClr val="FEFFFF"/>
                </a:solidFill>
                <a:latin typeface="Tahoma" panose="020B0604030504040204" pitchFamily="34" charset="0"/>
                <a:ea typeface="Tahoma" panose="020B0604030504040204" pitchFamily="34" charset="0"/>
                <a:cs typeface="Tahoma" panose="020B0604030504040204" pitchFamily="34" charset="0"/>
              </a:rPr>
            </a:br>
            <a:r>
              <a:rPr lang="en-US" sz="1800" dirty="0">
                <a:solidFill>
                  <a:srgbClr val="FEFFFF"/>
                </a:solidFill>
                <a:latin typeface="Tahoma" panose="020B0604030504040204" pitchFamily="34" charset="0"/>
                <a:ea typeface="Tahoma" panose="020B0604030504040204" pitchFamily="34" charset="0"/>
                <a:cs typeface="Tahoma" panose="020B0604030504040204" pitchFamily="34" charset="0"/>
              </a:rPr>
              <a:t>CALIDAD DEL TdeC</a:t>
            </a:r>
          </a:p>
        </p:txBody>
      </p:sp>
      <p:pic>
        <p:nvPicPr>
          <p:cNvPr id="5" name="Imagen 4" descr="Interfaz de usuario gráfica&#10;&#10;Descripción generada automáticamente">
            <a:extLst>
              <a:ext uri="{FF2B5EF4-FFF2-40B4-BE49-F238E27FC236}">
                <a16:creationId xmlns:a16="http://schemas.microsoft.com/office/drawing/2014/main" id="{ABF32BC6-4566-3044-B4A5-009A28BBC65D}"/>
              </a:ext>
            </a:extLst>
          </p:cNvPr>
          <p:cNvPicPr>
            <a:picLocks noChangeAspect="1"/>
          </p:cNvPicPr>
          <p:nvPr/>
        </p:nvPicPr>
        <p:blipFill>
          <a:blip r:embed="rId2" cstate="print">
            <a:extLst>
              <a:ext uri="{28A0092B-C50C-407E-A947-70E740481C1C}">
                <a14:useLocalDpi xmlns:a14="http://schemas.microsoft.com/office/drawing/2010/main" val="0"/>
              </a:ext>
            </a:extLst>
          </a:blip>
          <a:srcRect l="5372" r="5372"/>
          <a:stretch>
            <a:fillRect/>
          </a:stretch>
        </p:blipFill>
        <p:spPr bwMode="auto">
          <a:xfrm>
            <a:off x="6096000" y="2445050"/>
            <a:ext cx="6094475" cy="4320000"/>
          </a:xfrm>
          <a:prstGeom prst="rect">
            <a:avLst/>
          </a:prstGeom>
          <a:extLst>
            <a:ext uri="{53640926-AAD7-44D8-BBD7-CCE9431645EC}">
              <a14:shadowObscured xmlns:a14="http://schemas.microsoft.com/office/drawing/2010/main"/>
            </a:ext>
          </a:extLst>
        </p:spPr>
      </p:pic>
      <p:pic>
        <p:nvPicPr>
          <p:cNvPr id="4" name="Marcador de contenido 3">
            <a:extLst>
              <a:ext uri="{FF2B5EF4-FFF2-40B4-BE49-F238E27FC236}">
                <a16:creationId xmlns:a16="http://schemas.microsoft.com/office/drawing/2014/main" id="{E8097396-FBAA-2942-A045-5C278B92FCE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l="6150" r="6150"/>
          <a:stretch>
            <a:fillRect/>
          </a:stretch>
        </p:blipFill>
        <p:spPr bwMode="auto">
          <a:xfrm>
            <a:off x="-1" y="2417432"/>
            <a:ext cx="5948650" cy="4320000"/>
          </a:xfrm>
          <a:prstGeom prst="rect">
            <a:avLst/>
          </a:prstGeom>
          <a:extLst>
            <a:ext uri="{53640926-AAD7-44D8-BBD7-CCE9431645EC}">
              <a14:shadowObscured xmlns:a14="http://schemas.microsoft.com/office/drawing/2010/main"/>
            </a:ext>
          </a:extLst>
        </p:spPr>
      </p:pic>
      <p:sp>
        <p:nvSpPr>
          <p:cNvPr id="7" name="Flecha derecha 6">
            <a:extLst>
              <a:ext uri="{FF2B5EF4-FFF2-40B4-BE49-F238E27FC236}">
                <a16:creationId xmlns:a16="http://schemas.microsoft.com/office/drawing/2014/main" id="{25C77D40-91A8-EE48-8C28-27AB31B925CC}"/>
              </a:ext>
            </a:extLst>
          </p:cNvPr>
          <p:cNvSpPr/>
          <p:nvPr/>
        </p:nvSpPr>
        <p:spPr>
          <a:xfrm>
            <a:off x="5735602" y="3790638"/>
            <a:ext cx="72079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562175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9F65D5D-2239-C748-895C-42C345501D95}"/>
              </a:ext>
            </a:extLst>
          </p:cNvPr>
          <p:cNvSpPr>
            <a:spLocks noGrp="1"/>
          </p:cNvSpPr>
          <p:nvPr>
            <p:ph type="title"/>
          </p:nvPr>
        </p:nvSpPr>
        <p:spPr>
          <a:xfrm>
            <a:off x="1" y="-10142"/>
            <a:ext cx="4037826" cy="6858003"/>
          </a:xfrm>
        </p:spPr>
        <p:txBody>
          <a:bodyPr anchor="b">
            <a:noAutofit/>
          </a:bodyPr>
          <a:lstStyle/>
          <a:p>
            <a:pPr algn="r"/>
            <a:br>
              <a:rPr lang="es-AR" sz="2800" dirty="0">
                <a:solidFill>
                  <a:srgbClr val="FFFFFF"/>
                </a:solidFill>
                <a:latin typeface="Times New Roman" panose="02020603050405020304" pitchFamily="18" charset="0"/>
                <a:cs typeface="Times New Roman" panose="02020603050405020304" pitchFamily="18" charset="0"/>
              </a:rPr>
            </a:br>
            <a:br>
              <a:rPr lang="es-AR" sz="2800" dirty="0">
                <a:solidFill>
                  <a:srgbClr val="FFFFFF"/>
                </a:solidFill>
                <a:latin typeface="Times New Roman" panose="02020603050405020304" pitchFamily="18" charset="0"/>
                <a:cs typeface="Times New Roman" panose="02020603050405020304" pitchFamily="18" charset="0"/>
              </a:rPr>
            </a:br>
            <a:br>
              <a:rPr lang="es-AR" sz="2800" dirty="0">
                <a:solidFill>
                  <a:srgbClr val="FFFFFF"/>
                </a:solidFill>
                <a:latin typeface="Times New Roman" panose="02020603050405020304" pitchFamily="18" charset="0"/>
                <a:cs typeface="Times New Roman" panose="02020603050405020304" pitchFamily="18" charset="0"/>
              </a:rPr>
            </a:br>
            <a:br>
              <a:rPr lang="es-AR" sz="2800" dirty="0">
                <a:solidFill>
                  <a:srgbClr val="FFFFFF"/>
                </a:solidFill>
                <a:latin typeface="Times New Roman" panose="02020603050405020304" pitchFamily="18" charset="0"/>
                <a:cs typeface="Times New Roman" panose="02020603050405020304" pitchFamily="18" charset="0"/>
              </a:rPr>
            </a:br>
            <a:br>
              <a:rPr lang="es-AR" sz="2800" dirty="0">
                <a:solidFill>
                  <a:srgbClr val="FFFFFF"/>
                </a:solidFill>
                <a:latin typeface="Times New Roman" panose="02020603050405020304" pitchFamily="18" charset="0"/>
                <a:cs typeface="Times New Roman" panose="02020603050405020304" pitchFamily="18" charset="0"/>
              </a:rPr>
            </a:br>
            <a:br>
              <a:rPr lang="es-AR" sz="2800" dirty="0">
                <a:solidFill>
                  <a:srgbClr val="FFFFFF"/>
                </a:solidFill>
                <a:latin typeface="Times New Roman" panose="02020603050405020304" pitchFamily="18" charset="0"/>
                <a:cs typeface="Times New Roman" panose="02020603050405020304" pitchFamily="18" charset="0"/>
              </a:rPr>
            </a:br>
            <a:br>
              <a:rPr lang="es-AR" sz="2800" dirty="0">
                <a:solidFill>
                  <a:srgbClr val="FFFFFF"/>
                </a:solidFill>
                <a:latin typeface="Times New Roman" panose="02020603050405020304" pitchFamily="18" charset="0"/>
                <a:cs typeface="Times New Roman" panose="02020603050405020304" pitchFamily="18" charset="0"/>
              </a:rPr>
            </a:br>
            <a:br>
              <a:rPr lang="es-AR" sz="2800" dirty="0">
                <a:solidFill>
                  <a:srgbClr val="FFFFFF"/>
                </a:solidFill>
                <a:latin typeface="Times New Roman" panose="02020603050405020304" pitchFamily="18" charset="0"/>
                <a:cs typeface="Times New Roman" panose="02020603050405020304" pitchFamily="18" charset="0"/>
              </a:rPr>
            </a:br>
            <a:br>
              <a:rPr lang="es-AR" sz="2800" dirty="0">
                <a:solidFill>
                  <a:srgbClr val="FFFFFF"/>
                </a:solidFill>
                <a:latin typeface="Times New Roman" panose="02020603050405020304" pitchFamily="18" charset="0"/>
                <a:cs typeface="Times New Roman" panose="02020603050405020304" pitchFamily="18" charset="0"/>
              </a:rPr>
            </a:br>
            <a:br>
              <a:rPr lang="es-AR" sz="2800" dirty="0">
                <a:solidFill>
                  <a:srgbClr val="FFFFFF"/>
                </a:solidFill>
                <a:latin typeface="Times New Roman" panose="02020603050405020304" pitchFamily="18" charset="0"/>
                <a:cs typeface="Times New Roman" panose="02020603050405020304" pitchFamily="18" charset="0"/>
              </a:rPr>
            </a:br>
            <a:br>
              <a:rPr lang="es-AR" sz="2800" dirty="0">
                <a:solidFill>
                  <a:srgbClr val="FFFFFF"/>
                </a:solidFill>
                <a:latin typeface="Times New Roman" panose="02020603050405020304" pitchFamily="18" charset="0"/>
                <a:cs typeface="Times New Roman" panose="02020603050405020304" pitchFamily="18" charset="0"/>
              </a:rPr>
            </a:br>
            <a: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t>PENSAR EN LA MEJORA DE LOS  PROCEDIMIENTOS DE AUDITORIA </a:t>
            </a:r>
            <a:r>
              <a:rPr lang="es-AR" sz="2800" dirty="0">
                <a:solidFill>
                  <a:srgbClr val="FFFFFF"/>
                </a:solidFill>
                <a:latin typeface="Times New Roman" panose="02020603050405020304" pitchFamily="18" charset="0"/>
                <a:cs typeface="Times New Roman" panose="02020603050405020304" pitchFamily="18" charset="0"/>
              </a:rPr>
              <a:t> </a:t>
            </a:r>
            <a:br>
              <a:rPr lang="es-AR" sz="2800" dirty="0">
                <a:solidFill>
                  <a:srgbClr val="FFFFFF"/>
                </a:solidFill>
                <a:latin typeface="Times New Roman" panose="02020603050405020304" pitchFamily="18" charset="0"/>
                <a:cs typeface="Times New Roman" panose="02020603050405020304" pitchFamily="18" charset="0"/>
              </a:rPr>
            </a:br>
            <a:br>
              <a:rPr lang="es-AR" sz="2800" dirty="0">
                <a:solidFill>
                  <a:srgbClr val="FFFFFF"/>
                </a:solidFill>
                <a:latin typeface="Times New Roman" panose="02020603050405020304" pitchFamily="18" charset="0"/>
                <a:cs typeface="Times New Roman" panose="02020603050405020304" pitchFamily="18" charset="0"/>
              </a:rPr>
            </a:br>
            <a:br>
              <a:rPr lang="es-AR" sz="2800" dirty="0">
                <a:solidFill>
                  <a:srgbClr val="FFFFFF"/>
                </a:solidFill>
                <a:latin typeface="Times New Roman" panose="02020603050405020304" pitchFamily="18" charset="0"/>
                <a:cs typeface="Times New Roman" panose="02020603050405020304" pitchFamily="18" charset="0"/>
              </a:rPr>
            </a:br>
            <a:br>
              <a:rPr lang="es-AR" sz="2800" dirty="0">
                <a:solidFill>
                  <a:srgbClr val="FFFFFF"/>
                </a:solidFill>
                <a:latin typeface="Times New Roman" panose="02020603050405020304" pitchFamily="18" charset="0"/>
                <a:cs typeface="Times New Roman" panose="02020603050405020304" pitchFamily="18" charset="0"/>
              </a:rPr>
            </a:br>
            <a:br>
              <a:rPr lang="es-AR" sz="2800" dirty="0">
                <a:solidFill>
                  <a:srgbClr val="FFFFFF"/>
                </a:solidFill>
                <a:latin typeface="Times New Roman" panose="02020603050405020304" pitchFamily="18" charset="0"/>
                <a:cs typeface="Times New Roman" panose="02020603050405020304" pitchFamily="18" charset="0"/>
              </a:rPr>
            </a:br>
            <a:br>
              <a:rPr lang="es-AR" sz="2800" dirty="0">
                <a:solidFill>
                  <a:srgbClr val="FFFFFF"/>
                </a:solidFill>
                <a:latin typeface="Times New Roman" panose="02020603050405020304" pitchFamily="18" charset="0"/>
                <a:cs typeface="Times New Roman" panose="02020603050405020304" pitchFamily="18" charset="0"/>
              </a:rPr>
            </a:br>
            <a:br>
              <a:rPr lang="es-AR" sz="2800" dirty="0">
                <a:solidFill>
                  <a:srgbClr val="FFFFFF"/>
                </a:solidFill>
                <a:latin typeface="Times New Roman" panose="02020603050405020304" pitchFamily="18" charset="0"/>
                <a:cs typeface="Times New Roman" panose="02020603050405020304" pitchFamily="18" charset="0"/>
              </a:rPr>
            </a:br>
            <a:endParaRPr lang="es-AR" sz="1800" dirty="0">
              <a:solidFill>
                <a:srgbClr val="FFFFFF"/>
              </a:solidFill>
              <a:latin typeface="Times New Roman" panose="02020603050405020304" pitchFamily="18" charset="0"/>
              <a:cs typeface="Times New Roman" panose="02020603050405020304" pitchFamily="18" charset="0"/>
            </a:endParaRPr>
          </a:p>
        </p:txBody>
      </p:sp>
      <p:sp>
        <p:nvSpPr>
          <p:cNvPr id="21" name="Marcador de contenido 2">
            <a:extLst>
              <a:ext uri="{FF2B5EF4-FFF2-40B4-BE49-F238E27FC236}">
                <a16:creationId xmlns:a16="http://schemas.microsoft.com/office/drawing/2014/main" id="{77E5321B-4464-AB4F-BB68-5B115B1FFE0B}"/>
              </a:ext>
            </a:extLst>
          </p:cNvPr>
          <p:cNvSpPr>
            <a:spLocks noGrp="1"/>
          </p:cNvSpPr>
          <p:nvPr>
            <p:ph idx="1"/>
          </p:nvPr>
        </p:nvSpPr>
        <p:spPr>
          <a:xfrm>
            <a:off x="4311216" y="99101"/>
            <a:ext cx="7330632" cy="6639518"/>
          </a:xfrm>
        </p:spPr>
        <p:txBody>
          <a:bodyPr anchor="ctr">
            <a:normAutofit/>
          </a:bodyPr>
          <a:lstStyle/>
          <a:p>
            <a:pPr marL="0" indent="0">
              <a:buNone/>
            </a:pPr>
            <a:endParaRPr lang="es-ES_tradnl" sz="1900" b="1" dirty="0">
              <a:latin typeface="Times New Roman" panose="02020603050405020304" pitchFamily="18" charset="0"/>
              <a:cs typeface="Times New Roman" panose="02020603050405020304" pitchFamily="18" charset="0"/>
            </a:endParaRPr>
          </a:p>
          <a:p>
            <a:pPr marL="0" indent="0">
              <a:buNone/>
            </a:pPr>
            <a:r>
              <a:rPr lang="es-ES_tradnl" sz="1600" b="1" dirty="0">
                <a:latin typeface="Tahoma" panose="020B0604030504040204" pitchFamily="34" charset="0"/>
                <a:ea typeface="Tahoma" panose="020B0604030504040204" pitchFamily="34" charset="0"/>
                <a:cs typeface="Tahoma" panose="020B0604030504040204" pitchFamily="34" charset="0"/>
              </a:rPr>
              <a:t>PRERREQUISITOS </a:t>
            </a:r>
            <a:endParaRPr lang="es-AR" sz="1600" b="1" dirty="0">
              <a:latin typeface="Tahoma" panose="020B0604030504040204" pitchFamily="34" charset="0"/>
              <a:ea typeface="Tahoma" panose="020B0604030504040204" pitchFamily="34" charset="0"/>
              <a:cs typeface="Tahoma" panose="020B0604030504040204" pitchFamily="34" charset="0"/>
            </a:endParaRPr>
          </a:p>
          <a:p>
            <a:pPr lvl="0"/>
            <a:r>
              <a:rPr lang="es-ES_tradnl" sz="1600" i="1" dirty="0">
                <a:latin typeface="Tahoma" panose="020B0604030504040204" pitchFamily="34" charset="0"/>
                <a:ea typeface="Tahoma" panose="020B0604030504040204" pitchFamily="34" charset="0"/>
                <a:cs typeface="Tahoma" panose="020B0604030504040204" pitchFamily="34" charset="0"/>
              </a:rPr>
              <a:t>Stakeholders.</a:t>
            </a:r>
            <a:endParaRPr lang="es-AR" sz="1600" dirty="0">
              <a:latin typeface="Tahoma" panose="020B0604030504040204" pitchFamily="34" charset="0"/>
              <a:ea typeface="Tahoma" panose="020B0604030504040204" pitchFamily="34" charset="0"/>
              <a:cs typeface="Tahoma" panose="020B0604030504040204" pitchFamily="34" charset="0"/>
            </a:endParaRPr>
          </a:p>
          <a:p>
            <a:pPr lvl="0"/>
            <a:r>
              <a:rPr lang="es-ES_tradnl" sz="1600" dirty="0">
                <a:latin typeface="Tahoma" panose="020B0604030504040204" pitchFamily="34" charset="0"/>
                <a:ea typeface="Tahoma" panose="020B0604030504040204" pitchFamily="34" charset="0"/>
                <a:cs typeface="Tahoma" panose="020B0604030504040204" pitchFamily="34" charset="0"/>
              </a:rPr>
              <a:t>Mapa de actores </a:t>
            </a:r>
            <a:endParaRPr lang="es-AR" sz="1600" dirty="0">
              <a:latin typeface="Tahoma" panose="020B0604030504040204" pitchFamily="34" charset="0"/>
              <a:ea typeface="Tahoma" panose="020B0604030504040204" pitchFamily="34" charset="0"/>
              <a:cs typeface="Tahoma" panose="020B0604030504040204" pitchFamily="34" charset="0"/>
            </a:endParaRPr>
          </a:p>
          <a:p>
            <a:pPr lvl="0"/>
            <a:r>
              <a:rPr lang="es-ES_tradnl" sz="1600" dirty="0">
                <a:latin typeface="Tahoma" panose="020B0604030504040204" pitchFamily="34" charset="0"/>
                <a:ea typeface="Tahoma" panose="020B0604030504040204" pitchFamily="34" charset="0"/>
                <a:cs typeface="Tahoma" panose="020B0604030504040204" pitchFamily="34" charset="0"/>
              </a:rPr>
              <a:t>Viabilidad.</a:t>
            </a:r>
            <a:endParaRPr lang="es-AR" sz="1600" dirty="0">
              <a:latin typeface="Tahoma" panose="020B0604030504040204" pitchFamily="34" charset="0"/>
              <a:ea typeface="Tahoma" panose="020B0604030504040204" pitchFamily="34" charset="0"/>
              <a:cs typeface="Tahoma" panose="020B0604030504040204" pitchFamily="34" charset="0"/>
            </a:endParaRPr>
          </a:p>
          <a:p>
            <a:pPr lvl="0"/>
            <a:r>
              <a:rPr lang="es-ES_tradnl" sz="1600" dirty="0">
                <a:latin typeface="Tahoma" panose="020B0604030504040204" pitchFamily="34" charset="0"/>
                <a:ea typeface="Tahoma" panose="020B0604030504040204" pitchFamily="34" charset="0"/>
                <a:cs typeface="Tahoma" panose="020B0604030504040204" pitchFamily="34" charset="0"/>
              </a:rPr>
              <a:t>Factibilidad.</a:t>
            </a:r>
          </a:p>
          <a:p>
            <a:pPr lvl="0"/>
            <a:endParaRPr lang="es-A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s-ES_tradnl" sz="1600" b="1" dirty="0">
                <a:latin typeface="Tahoma" panose="020B0604030504040204" pitchFamily="34" charset="0"/>
                <a:ea typeface="Tahoma" panose="020B0604030504040204" pitchFamily="34" charset="0"/>
                <a:cs typeface="Tahoma" panose="020B0604030504040204" pitchFamily="34" charset="0"/>
              </a:rPr>
              <a:t>TIPOS DE AUDITORIA </a:t>
            </a:r>
            <a:endParaRPr lang="es-AR" sz="1600" b="1" dirty="0">
              <a:latin typeface="Tahoma" panose="020B0604030504040204" pitchFamily="34" charset="0"/>
              <a:ea typeface="Tahoma" panose="020B0604030504040204" pitchFamily="34" charset="0"/>
              <a:cs typeface="Tahoma" panose="020B0604030504040204" pitchFamily="34" charset="0"/>
            </a:endParaRPr>
          </a:p>
          <a:p>
            <a:pPr lvl="0"/>
            <a:r>
              <a:rPr lang="es-ES_tradnl" sz="1600" dirty="0">
                <a:latin typeface="Tahoma" panose="020B0604030504040204" pitchFamily="34" charset="0"/>
                <a:ea typeface="Tahoma" panose="020B0604030504040204" pitchFamily="34" charset="0"/>
                <a:cs typeface="Tahoma" panose="020B0604030504040204" pitchFamily="34" charset="0"/>
              </a:rPr>
              <a:t>Control financiero</a:t>
            </a:r>
            <a:endParaRPr lang="es-AR" sz="1600" dirty="0">
              <a:latin typeface="Tahoma" panose="020B0604030504040204" pitchFamily="34" charset="0"/>
              <a:ea typeface="Tahoma" panose="020B0604030504040204" pitchFamily="34" charset="0"/>
              <a:cs typeface="Tahoma" panose="020B0604030504040204" pitchFamily="34" charset="0"/>
            </a:endParaRPr>
          </a:p>
          <a:p>
            <a:pPr lvl="0"/>
            <a:r>
              <a:rPr lang="es-ES_tradnl" sz="1600" dirty="0">
                <a:latin typeface="Tahoma" panose="020B0604030504040204" pitchFamily="34" charset="0"/>
                <a:ea typeface="Tahoma" panose="020B0604030504040204" pitchFamily="34" charset="0"/>
                <a:cs typeface="Tahoma" panose="020B0604030504040204" pitchFamily="34" charset="0"/>
              </a:rPr>
              <a:t>Control de gestión o desempeño</a:t>
            </a:r>
            <a:endParaRPr lang="es-AR" sz="1600" dirty="0">
              <a:latin typeface="Tahoma" panose="020B0604030504040204" pitchFamily="34" charset="0"/>
              <a:ea typeface="Tahoma" panose="020B0604030504040204" pitchFamily="34" charset="0"/>
              <a:cs typeface="Tahoma" panose="020B0604030504040204" pitchFamily="34" charset="0"/>
            </a:endParaRPr>
          </a:p>
          <a:p>
            <a:pPr lvl="0"/>
            <a:r>
              <a:rPr lang="es-ES_tradnl" sz="1600" dirty="0">
                <a:latin typeface="Tahoma" panose="020B0604030504040204" pitchFamily="34" charset="0"/>
                <a:ea typeface="Tahoma" panose="020B0604030504040204" pitchFamily="34" charset="0"/>
                <a:cs typeface="Tahoma" panose="020B0604030504040204" pitchFamily="34" charset="0"/>
              </a:rPr>
              <a:t>Control de cumplimiento </a:t>
            </a:r>
            <a:endParaRPr lang="es-A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s-ES_tradnl" sz="1600" dirty="0">
                <a:latin typeface="Tahoma" panose="020B0604030504040204" pitchFamily="34" charset="0"/>
                <a:ea typeface="Tahoma" panose="020B0604030504040204" pitchFamily="34" charset="0"/>
                <a:cs typeface="Tahoma" panose="020B0604030504040204" pitchFamily="34" charset="0"/>
              </a:rPr>
              <a:t> </a:t>
            </a:r>
            <a:endParaRPr lang="es-A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s-ES_tradnl" sz="1600" b="1" dirty="0">
                <a:latin typeface="Tahoma" panose="020B0604030504040204" pitchFamily="34" charset="0"/>
                <a:ea typeface="Tahoma" panose="020B0604030504040204" pitchFamily="34" charset="0"/>
                <a:cs typeface="Tahoma" panose="020B0604030504040204" pitchFamily="34" charset="0"/>
              </a:rPr>
              <a:t>PRINCIPIOS RECTORES DE AUDITORIA </a:t>
            </a:r>
            <a:endParaRPr lang="es-AR" sz="1600" b="1" dirty="0">
              <a:latin typeface="Tahoma" panose="020B0604030504040204" pitchFamily="34" charset="0"/>
              <a:ea typeface="Tahoma" panose="020B0604030504040204" pitchFamily="34" charset="0"/>
              <a:cs typeface="Tahoma" panose="020B0604030504040204" pitchFamily="34" charset="0"/>
            </a:endParaRPr>
          </a:p>
          <a:p>
            <a:pPr lvl="0"/>
            <a:r>
              <a:rPr lang="es-ES_tradnl" sz="1600" dirty="0">
                <a:latin typeface="Tahoma" panose="020B0604030504040204" pitchFamily="34" charset="0"/>
                <a:ea typeface="Tahoma" panose="020B0604030504040204" pitchFamily="34" charset="0"/>
                <a:cs typeface="Tahoma" panose="020B0604030504040204" pitchFamily="34" charset="0"/>
              </a:rPr>
              <a:t>Principios generales del proceso de auditoria </a:t>
            </a:r>
            <a:endParaRPr lang="es-AR" sz="1600" dirty="0">
              <a:latin typeface="Tahoma" panose="020B0604030504040204" pitchFamily="34" charset="0"/>
              <a:ea typeface="Tahoma" panose="020B0604030504040204" pitchFamily="34" charset="0"/>
              <a:cs typeface="Tahoma" panose="020B0604030504040204" pitchFamily="34" charset="0"/>
            </a:endParaRPr>
          </a:p>
          <a:p>
            <a:pPr lvl="0"/>
            <a:r>
              <a:rPr lang="es-ES_tradnl" sz="1600" dirty="0">
                <a:latin typeface="Tahoma" panose="020B0604030504040204" pitchFamily="34" charset="0"/>
                <a:ea typeface="Tahoma" panose="020B0604030504040204" pitchFamily="34" charset="0"/>
                <a:cs typeface="Tahoma" panose="020B0604030504040204" pitchFamily="34" charset="0"/>
              </a:rPr>
              <a:t>Principios específicos del proceso de auditoria </a:t>
            </a:r>
            <a:endParaRPr lang="es-AR" sz="1600" dirty="0">
              <a:latin typeface="Tahoma" panose="020B0604030504040204" pitchFamily="34" charset="0"/>
              <a:ea typeface="Tahoma" panose="020B0604030504040204" pitchFamily="34" charset="0"/>
              <a:cs typeface="Tahoma" panose="020B0604030504040204" pitchFamily="34" charset="0"/>
            </a:endParaRPr>
          </a:p>
          <a:p>
            <a:endParaRPr lang="es-AR" sz="1600" dirty="0">
              <a:latin typeface="Tahoma" panose="020B0604030504040204" pitchFamily="34" charset="0"/>
              <a:ea typeface="Tahoma" panose="020B0604030504040204" pitchFamily="34" charset="0"/>
              <a:cs typeface="Tahoma" panose="020B0604030504040204" pitchFamily="34" charset="0"/>
            </a:endParaRPr>
          </a:p>
          <a:p>
            <a:endParaRPr lang="es-AR" sz="1900" dirty="0"/>
          </a:p>
        </p:txBody>
      </p:sp>
    </p:spTree>
    <p:extLst>
      <p:ext uri="{BB962C8B-B14F-4D97-AF65-F5344CB8AC3E}">
        <p14:creationId xmlns:p14="http://schemas.microsoft.com/office/powerpoint/2010/main" val="2639839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ítulo 1">
            <a:extLst>
              <a:ext uri="{FF2B5EF4-FFF2-40B4-BE49-F238E27FC236}">
                <a16:creationId xmlns:a16="http://schemas.microsoft.com/office/drawing/2014/main" id="{5A208CEB-9548-8047-9CBA-E65FFB025601}"/>
              </a:ext>
            </a:extLst>
          </p:cNvPr>
          <p:cNvSpPr>
            <a:spLocks noGrp="1"/>
          </p:cNvSpPr>
          <p:nvPr>
            <p:ph type="title"/>
          </p:nvPr>
        </p:nvSpPr>
        <p:spPr>
          <a:xfrm>
            <a:off x="1047280" y="759805"/>
            <a:ext cx="10306520" cy="1325563"/>
          </a:xfrm>
        </p:spPr>
        <p:txBody>
          <a:bodyPr>
            <a:normAutofit/>
          </a:bodyPr>
          <a:lstStyle/>
          <a:p>
            <a: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t>PRERREQUISITOS </a:t>
            </a:r>
          </a:p>
        </p:txBody>
      </p:sp>
      <p:sp>
        <p:nvSpPr>
          <p:cNvPr id="3" name="Marcador de contenido 2">
            <a:extLst>
              <a:ext uri="{FF2B5EF4-FFF2-40B4-BE49-F238E27FC236}">
                <a16:creationId xmlns:a16="http://schemas.microsoft.com/office/drawing/2014/main" id="{264ACD47-CEBC-D249-9DB1-8B6602A4A0EE}"/>
              </a:ext>
            </a:extLst>
          </p:cNvPr>
          <p:cNvSpPr>
            <a:spLocks noGrp="1"/>
          </p:cNvSpPr>
          <p:nvPr>
            <p:ph idx="1"/>
          </p:nvPr>
        </p:nvSpPr>
        <p:spPr>
          <a:xfrm>
            <a:off x="1424904" y="2543175"/>
            <a:ext cx="9239138" cy="3679110"/>
          </a:xfrm>
        </p:spPr>
        <p:txBody>
          <a:bodyPr>
            <a:normAutofit/>
          </a:bodyPr>
          <a:lstStyle/>
          <a:p>
            <a:r>
              <a:rPr lang="es-AR" sz="1600" dirty="0">
                <a:latin typeface="Tahoma" panose="020B0604030504040204" pitchFamily="34" charset="0"/>
                <a:ea typeface="Tahoma" panose="020B0604030504040204" pitchFamily="34" charset="0"/>
                <a:cs typeface="Tahoma" panose="020B0604030504040204" pitchFamily="34" charset="0"/>
              </a:rPr>
              <a:t>STAKEHOLDERS – MAPA DE ACTORES</a:t>
            </a:r>
          </a:p>
          <a:p>
            <a:endParaRPr lang="es-AR" sz="2400" dirty="0"/>
          </a:p>
        </p:txBody>
      </p:sp>
      <p:pic>
        <p:nvPicPr>
          <p:cNvPr id="7" name="Graphic 6" descr="Usuarios">
            <a:extLst>
              <a:ext uri="{FF2B5EF4-FFF2-40B4-BE49-F238E27FC236}">
                <a16:creationId xmlns:a16="http://schemas.microsoft.com/office/drawing/2014/main" id="{C3587CCA-E14B-445A-960B-C1C93E705B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47332" y="1907460"/>
            <a:ext cx="2059764" cy="2059764"/>
          </a:xfrm>
          <a:prstGeom prst="rect">
            <a:avLst/>
          </a:prstGeom>
        </p:spPr>
      </p:pic>
      <p:sp>
        <p:nvSpPr>
          <p:cNvPr id="4" name="CuadroTexto 3">
            <a:extLst>
              <a:ext uri="{FF2B5EF4-FFF2-40B4-BE49-F238E27FC236}">
                <a16:creationId xmlns:a16="http://schemas.microsoft.com/office/drawing/2014/main" id="{62EF787A-AADC-4149-96B3-0574F811343F}"/>
              </a:ext>
            </a:extLst>
          </p:cNvPr>
          <p:cNvSpPr txBox="1"/>
          <p:nvPr/>
        </p:nvSpPr>
        <p:spPr>
          <a:xfrm>
            <a:off x="1032955" y="3450355"/>
            <a:ext cx="10123041" cy="3785652"/>
          </a:xfrm>
          <a:prstGeom prst="rect">
            <a:avLst/>
          </a:prstGeom>
          <a:noFill/>
        </p:spPr>
        <p:txBody>
          <a:bodyPr wrap="square" rtlCol="0">
            <a:spAutoFit/>
          </a:bodyPr>
          <a:lstStyle/>
          <a:p>
            <a:r>
              <a:rPr lang="es-AR" sz="1400" dirty="0">
                <a:latin typeface="Tahoma" panose="020B0604030504040204" pitchFamily="34" charset="0"/>
                <a:ea typeface="Tahoma" panose="020B0604030504040204" pitchFamily="34" charset="0"/>
                <a:cs typeface="Tahoma" panose="020B0604030504040204" pitchFamily="34" charset="0"/>
              </a:rPr>
              <a:t>JURISDICCIÓN                                             SECTOR 				OTROS   </a:t>
            </a:r>
          </a:p>
          <a:p>
            <a:endParaRPr lang="es-AR" sz="1400" dirty="0">
              <a:latin typeface="Tahoma" panose="020B0604030504040204" pitchFamily="34" charset="0"/>
              <a:ea typeface="Tahoma" panose="020B0604030504040204" pitchFamily="34" charset="0"/>
              <a:cs typeface="Tahoma" panose="020B0604030504040204" pitchFamily="34" charset="0"/>
            </a:endParaRPr>
          </a:p>
          <a:p>
            <a:r>
              <a:rPr lang="es-AR" sz="1400" dirty="0">
                <a:latin typeface="Tahoma" panose="020B0604030504040204" pitchFamily="34" charset="0"/>
                <a:ea typeface="Tahoma" panose="020B0604030504040204" pitchFamily="34" charset="0"/>
                <a:cs typeface="Tahoma" panose="020B0604030504040204" pitchFamily="34" charset="0"/>
              </a:rPr>
              <a:t>		INTERNACIONAL.  		GUBERNAMENTAL			  										CIUDADANO </a:t>
            </a:r>
          </a:p>
          <a:p>
            <a:r>
              <a:rPr lang="es-AR" sz="1400" dirty="0">
                <a:latin typeface="Tahoma" panose="020B0604030504040204" pitchFamily="34" charset="0"/>
                <a:ea typeface="Tahoma" panose="020B0604030504040204" pitchFamily="34" charset="0"/>
                <a:cs typeface="Tahoma" panose="020B0604030504040204" pitchFamily="34" charset="0"/>
              </a:rPr>
              <a:t>									</a:t>
            </a:r>
          </a:p>
          <a:p>
            <a:r>
              <a:rPr lang="es-AR" sz="1400" dirty="0">
                <a:latin typeface="Tahoma" panose="020B0604030504040204" pitchFamily="34" charset="0"/>
                <a:ea typeface="Tahoma" panose="020B0604030504040204" pitchFamily="34" charset="0"/>
                <a:cs typeface="Tahoma" panose="020B0604030504040204" pitchFamily="34" charset="0"/>
              </a:rPr>
              <a:t>                                 NACIONAL 			PRIVADO														MEDIOS DE </a:t>
            </a:r>
          </a:p>
          <a:p>
            <a:r>
              <a:rPr lang="es-AR" sz="1400" dirty="0">
                <a:latin typeface="Tahoma" panose="020B0604030504040204" pitchFamily="34" charset="0"/>
                <a:ea typeface="Tahoma" panose="020B0604030504040204" pitchFamily="34" charset="0"/>
                <a:cs typeface="Tahoma" panose="020B0604030504040204" pitchFamily="34" charset="0"/>
              </a:rPr>
              <a:t>									COMUNICACIÓN </a:t>
            </a:r>
          </a:p>
          <a:p>
            <a:r>
              <a:rPr lang="es-AR" sz="1400" dirty="0">
                <a:latin typeface="Tahoma" panose="020B0604030504040204" pitchFamily="34" charset="0"/>
                <a:ea typeface="Tahoma" panose="020B0604030504040204" pitchFamily="34" charset="0"/>
                <a:cs typeface="Tahoma" panose="020B0604030504040204" pitchFamily="34" charset="0"/>
              </a:rPr>
              <a:t>		PROVINCIAL 		SOCIEDAD CIVIL </a:t>
            </a:r>
          </a:p>
          <a:p>
            <a:r>
              <a:rPr lang="es-AR" sz="1400" dirty="0">
                <a:latin typeface="Tahoma" panose="020B0604030504040204" pitchFamily="34" charset="0"/>
                <a:ea typeface="Tahoma" panose="020B0604030504040204" pitchFamily="34" charset="0"/>
                <a:cs typeface="Tahoma" panose="020B0604030504040204" pitchFamily="34" charset="0"/>
              </a:rPr>
              <a:t>		</a:t>
            </a:r>
          </a:p>
          <a:p>
            <a:endParaRPr lang="es-AR" sz="1400" dirty="0">
              <a:latin typeface="Tahoma" panose="020B0604030504040204" pitchFamily="34" charset="0"/>
              <a:ea typeface="Tahoma" panose="020B0604030504040204" pitchFamily="34" charset="0"/>
              <a:cs typeface="Tahoma" panose="020B0604030504040204" pitchFamily="34" charset="0"/>
            </a:endParaRPr>
          </a:p>
          <a:p>
            <a:r>
              <a:rPr lang="es-AR" sz="1400" dirty="0">
                <a:latin typeface="Tahoma" panose="020B0604030504040204" pitchFamily="34" charset="0"/>
                <a:ea typeface="Tahoma" panose="020B0604030504040204" pitchFamily="34" charset="0"/>
                <a:cs typeface="Tahoma" panose="020B0604030504040204" pitchFamily="34" charset="0"/>
              </a:rPr>
              <a:t>		MUNICIPAL</a:t>
            </a:r>
          </a:p>
          <a:p>
            <a:endParaRPr lang="es-AR" dirty="0"/>
          </a:p>
          <a:p>
            <a:endParaRPr lang="es-AR" dirty="0"/>
          </a:p>
          <a:p>
            <a:endParaRPr lang="es-AR" dirty="0"/>
          </a:p>
          <a:p>
            <a:endParaRPr lang="es-AR" dirty="0"/>
          </a:p>
        </p:txBody>
      </p:sp>
      <p:sp>
        <p:nvSpPr>
          <p:cNvPr id="6" name="Abrir llave 5">
            <a:extLst>
              <a:ext uri="{FF2B5EF4-FFF2-40B4-BE49-F238E27FC236}">
                <a16:creationId xmlns:a16="http://schemas.microsoft.com/office/drawing/2014/main" id="{2020B037-D087-9C48-BB88-4394E27EAFFB}"/>
              </a:ext>
            </a:extLst>
          </p:cNvPr>
          <p:cNvSpPr/>
          <p:nvPr/>
        </p:nvSpPr>
        <p:spPr>
          <a:xfrm>
            <a:off x="2301240" y="3566375"/>
            <a:ext cx="381000" cy="2531820"/>
          </a:xfrm>
          <a:prstGeom prst="leftBrace">
            <a:avLst>
              <a:gd name="adj1" fmla="val 8333"/>
              <a:gd name="adj2" fmla="val 5120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9" name="Abrir llave 8">
            <a:extLst>
              <a:ext uri="{FF2B5EF4-FFF2-40B4-BE49-F238E27FC236}">
                <a16:creationId xmlns:a16="http://schemas.microsoft.com/office/drawing/2014/main" id="{733F77EF-1065-9744-903C-9BD01AC69797}"/>
              </a:ext>
            </a:extLst>
          </p:cNvPr>
          <p:cNvSpPr/>
          <p:nvPr/>
        </p:nvSpPr>
        <p:spPr>
          <a:xfrm>
            <a:off x="9071308" y="3590737"/>
            <a:ext cx="274320" cy="248309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1" name="Abrir llave 10">
            <a:extLst>
              <a:ext uri="{FF2B5EF4-FFF2-40B4-BE49-F238E27FC236}">
                <a16:creationId xmlns:a16="http://schemas.microsoft.com/office/drawing/2014/main" id="{5D30D607-EDE5-EC4F-97D5-A7C32E3C8351}"/>
              </a:ext>
            </a:extLst>
          </p:cNvPr>
          <p:cNvSpPr/>
          <p:nvPr/>
        </p:nvSpPr>
        <p:spPr>
          <a:xfrm>
            <a:off x="5465294" y="3590737"/>
            <a:ext cx="274320" cy="25318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198196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ítulo 1">
            <a:extLst>
              <a:ext uri="{FF2B5EF4-FFF2-40B4-BE49-F238E27FC236}">
                <a16:creationId xmlns:a16="http://schemas.microsoft.com/office/drawing/2014/main" id="{3B7F8D81-BDBC-4C48-BA48-B94BB312C4FA}"/>
              </a:ext>
            </a:extLst>
          </p:cNvPr>
          <p:cNvSpPr>
            <a:spLocks noGrp="1"/>
          </p:cNvSpPr>
          <p:nvPr>
            <p:ph type="title"/>
          </p:nvPr>
        </p:nvSpPr>
        <p:spPr>
          <a:xfrm>
            <a:off x="1047280" y="759805"/>
            <a:ext cx="10306520" cy="1325563"/>
          </a:xfrm>
        </p:spPr>
        <p:txBody>
          <a:bodyPr>
            <a:normAutofit/>
          </a:bodyPr>
          <a:lstStyle/>
          <a:p>
            <a: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t>PRERREQUISITOS</a:t>
            </a:r>
          </a:p>
        </p:txBody>
      </p:sp>
      <p:pic>
        <p:nvPicPr>
          <p:cNvPr id="7" name="Graphic 6" descr="Financiero">
            <a:extLst>
              <a:ext uri="{FF2B5EF4-FFF2-40B4-BE49-F238E27FC236}">
                <a16:creationId xmlns:a16="http://schemas.microsoft.com/office/drawing/2014/main" id="{FD9B3976-A793-4C46-9FFC-10279033FD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470064"/>
            <a:ext cx="1494084" cy="1494084"/>
          </a:xfrm>
          <a:prstGeom prst="rect">
            <a:avLst/>
          </a:prstGeom>
        </p:spPr>
      </p:pic>
      <p:sp>
        <p:nvSpPr>
          <p:cNvPr id="3" name="Marcador de contenido 2">
            <a:extLst>
              <a:ext uri="{FF2B5EF4-FFF2-40B4-BE49-F238E27FC236}">
                <a16:creationId xmlns:a16="http://schemas.microsoft.com/office/drawing/2014/main" id="{5400A1F5-4B04-D54C-98CA-B9B9F708C6A2}"/>
              </a:ext>
            </a:extLst>
          </p:cNvPr>
          <p:cNvSpPr>
            <a:spLocks noGrp="1"/>
          </p:cNvSpPr>
          <p:nvPr>
            <p:ph idx="1"/>
          </p:nvPr>
        </p:nvSpPr>
        <p:spPr>
          <a:xfrm>
            <a:off x="1996440" y="2543174"/>
            <a:ext cx="10058399" cy="4070985"/>
          </a:xfrm>
        </p:spPr>
        <p:txBody>
          <a:bodyPr>
            <a:normAutofit/>
          </a:bodyPr>
          <a:lstStyle/>
          <a:p>
            <a:pPr marL="0" indent="0">
              <a:buNone/>
            </a:pPr>
            <a:r>
              <a:rPr lang="es-AR" sz="1600" dirty="0">
                <a:latin typeface="Tahoma" panose="020B0604030504040204" pitchFamily="34" charset="0"/>
                <a:ea typeface="Tahoma" panose="020B0604030504040204" pitchFamily="34" charset="0"/>
                <a:cs typeface="Tahoma" panose="020B0604030504040204" pitchFamily="34" charset="0"/>
              </a:rPr>
              <a:t>VIABILIDAD : ALTA</a:t>
            </a:r>
          </a:p>
          <a:p>
            <a:endParaRPr lang="es-AR" sz="2000" dirty="0">
              <a:latin typeface="Tahoma" panose="020B0604030504040204" pitchFamily="34" charset="0"/>
              <a:ea typeface="Tahoma" panose="020B0604030504040204" pitchFamily="34" charset="0"/>
              <a:cs typeface="Tahoma" panose="020B0604030504040204" pitchFamily="34" charset="0"/>
            </a:endParaRPr>
          </a:p>
          <a:p>
            <a:r>
              <a:rPr lang="es-AR" sz="1600" dirty="0">
                <a:latin typeface="Tahoma" panose="020B0604030504040204" pitchFamily="34" charset="0"/>
                <a:ea typeface="Tahoma" panose="020B0604030504040204" pitchFamily="34" charset="0"/>
                <a:cs typeface="Tahoma" panose="020B0604030504040204" pitchFamily="34" charset="0"/>
              </a:rPr>
              <a:t>ES POSIBLE PONERLA EN MARCHA, ASIMILARLA, TRANSFORMARLA Y FORTALECERLA ARMÓNICAMENTE  EN FORMA SOSTENIDA. </a:t>
            </a:r>
          </a:p>
          <a:p>
            <a:endParaRPr lang="es-AR"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s-AR" sz="2400" dirty="0"/>
          </a:p>
          <a:p>
            <a:pPr marL="0" indent="0">
              <a:buNone/>
            </a:pPr>
            <a:r>
              <a:rPr lang="es-AR" sz="1600" dirty="0">
                <a:latin typeface="Tahoma" panose="020B0604030504040204" pitchFamily="34" charset="0"/>
                <a:ea typeface="Tahoma" panose="020B0604030504040204" pitchFamily="34" charset="0"/>
                <a:cs typeface="Tahoma" panose="020B0604030504040204" pitchFamily="34" charset="0"/>
              </a:rPr>
              <a:t>FACTIBILIDAD:</a:t>
            </a:r>
            <a:r>
              <a:rPr lang="es-AR" sz="2400" dirty="0"/>
              <a:t>  </a:t>
            </a:r>
            <a:r>
              <a:rPr lang="es-AR" sz="1600" dirty="0">
                <a:latin typeface="Tahoma" panose="020B0604030504040204" pitchFamily="34" charset="0"/>
                <a:ea typeface="Tahoma" panose="020B0604030504040204" pitchFamily="34" charset="0"/>
                <a:cs typeface="Tahoma" panose="020B0604030504040204" pitchFamily="34" charset="0"/>
              </a:rPr>
              <a:t>PRESUPUESTAL /LEGAL/POLÍTICA/ADMINISTRATIVA/AMBIENTAL.</a:t>
            </a:r>
          </a:p>
          <a:p>
            <a:endParaRPr lang="es-AR" sz="1600" dirty="0">
              <a:latin typeface="Tahoma" panose="020B0604030504040204" pitchFamily="34" charset="0"/>
              <a:ea typeface="Tahoma" panose="020B0604030504040204" pitchFamily="34" charset="0"/>
              <a:cs typeface="Tahoma" panose="020B0604030504040204" pitchFamily="34" charset="0"/>
            </a:endParaRPr>
          </a:p>
          <a:p>
            <a:r>
              <a:rPr lang="es-AR" sz="1600" dirty="0">
                <a:latin typeface="Tahoma" panose="020B0604030504040204" pitchFamily="34" charset="0"/>
                <a:ea typeface="Tahoma" panose="020B0604030504040204" pitchFamily="34" charset="0"/>
                <a:cs typeface="Tahoma" panose="020B0604030504040204" pitchFamily="34" charset="0"/>
              </a:rPr>
              <a:t>SE IDENTIFICAN LOS EJES PARA REALIZAR DISEÑO ADMINISTRATIVO, CALCULAR COSTO E INVERSIÓN PARA MATERIALIZAR LA PROPUESTA.	        </a:t>
            </a:r>
          </a:p>
          <a:p>
            <a:pPr marL="0" indent="0">
              <a:buNone/>
            </a:pPr>
            <a:r>
              <a:rPr lang="es-AR" sz="18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81552178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4D42808B-5447-DB43-B7E9-32C647BB490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t>TIPOS DE AUDITORÍAS </a:t>
            </a:r>
          </a:p>
        </p:txBody>
      </p:sp>
      <p:pic>
        <p:nvPicPr>
          <p:cNvPr id="7" name="Graphic 6" descr="Administración de contratación">
            <a:extLst>
              <a:ext uri="{FF2B5EF4-FFF2-40B4-BE49-F238E27FC236}">
                <a16:creationId xmlns:a16="http://schemas.microsoft.com/office/drawing/2014/main" id="{93B71C41-A4F4-445A-AA45-DCC2F21C8B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33468" y="5191473"/>
            <a:ext cx="1642209" cy="1642209"/>
          </a:xfrm>
          <a:prstGeom prst="rect">
            <a:avLst/>
          </a:prstGeom>
        </p:spPr>
      </p:pic>
      <p:graphicFrame>
        <p:nvGraphicFramePr>
          <p:cNvPr id="8" name="Diagrama 7">
            <a:extLst>
              <a:ext uri="{FF2B5EF4-FFF2-40B4-BE49-F238E27FC236}">
                <a16:creationId xmlns:a16="http://schemas.microsoft.com/office/drawing/2014/main" id="{39254774-4C21-4B41-A2CC-668759E73508}"/>
              </a:ext>
            </a:extLst>
          </p:cNvPr>
          <p:cNvGraphicFramePr/>
          <p:nvPr>
            <p:extLst>
              <p:ext uri="{D42A27DB-BD31-4B8C-83A1-F6EECF244321}">
                <p14:modId xmlns:p14="http://schemas.microsoft.com/office/powerpoint/2010/main" val="504844455"/>
              </p:ext>
            </p:extLst>
          </p:nvPr>
        </p:nvGraphicFramePr>
        <p:xfrm>
          <a:off x="4038604" y="0"/>
          <a:ext cx="8127686" cy="5355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80B05D96-1EC9-EF4A-A335-CA6953E91504}"/>
              </a:ext>
            </a:extLst>
          </p:cNvPr>
          <p:cNvSpPr txBox="1"/>
          <p:nvPr/>
        </p:nvSpPr>
        <p:spPr>
          <a:xfrm>
            <a:off x="4038604" y="2301241"/>
            <a:ext cx="3379772" cy="2092881"/>
          </a:xfrm>
          <a:prstGeom prst="rect">
            <a:avLst/>
          </a:prstGeom>
          <a:noFill/>
        </p:spPr>
        <p:txBody>
          <a:bodyPr wrap="square" rtlCol="0">
            <a:spAutoFit/>
          </a:bodyPr>
          <a:lstStyle/>
          <a:p>
            <a:r>
              <a:rPr lang="es-AR" sz="1600" dirty="0">
                <a:latin typeface="Tahoma" panose="020B0604030504040204" pitchFamily="34" charset="0"/>
                <a:ea typeface="Tahoma" panose="020B0604030504040204" pitchFamily="34" charset="0"/>
                <a:cs typeface="Tahoma" panose="020B0604030504040204" pitchFamily="34" charset="0"/>
              </a:rPr>
              <a:t>AUDITORÍA FINANCIERA</a:t>
            </a:r>
          </a:p>
          <a:p>
            <a:endParaRPr lang="es-AR" sz="1600" dirty="0">
              <a:latin typeface="Tahoma" panose="020B0604030504040204" pitchFamily="34" charset="0"/>
              <a:ea typeface="Tahoma" panose="020B0604030504040204" pitchFamily="34" charset="0"/>
              <a:cs typeface="Tahoma" panose="020B0604030504040204" pitchFamily="34" charset="0"/>
            </a:endParaRPr>
          </a:p>
          <a:p>
            <a:r>
              <a:rPr lang="es-AR" sz="1600" dirty="0">
                <a:latin typeface="Tahoma" panose="020B0604030504040204" pitchFamily="34" charset="0"/>
                <a:ea typeface="Tahoma" panose="020B0604030504040204" pitchFamily="34" charset="0"/>
                <a:cs typeface="Tahoma" panose="020B0604030504040204" pitchFamily="34" charset="0"/>
              </a:rPr>
              <a:t>REVISIÓN LIMITADA</a:t>
            </a:r>
          </a:p>
          <a:p>
            <a:endParaRPr lang="es-AR" sz="1600" dirty="0">
              <a:latin typeface="Tahoma" panose="020B0604030504040204" pitchFamily="34" charset="0"/>
              <a:ea typeface="Tahoma" panose="020B0604030504040204" pitchFamily="34" charset="0"/>
              <a:cs typeface="Tahoma" panose="020B0604030504040204" pitchFamily="34" charset="0"/>
            </a:endParaRPr>
          </a:p>
          <a:p>
            <a:r>
              <a:rPr lang="es-AR" sz="1600" dirty="0">
                <a:latin typeface="Tahoma" panose="020B0604030504040204" pitchFamily="34" charset="0"/>
                <a:ea typeface="Tahoma" panose="020B0604030504040204" pitchFamily="34" charset="0"/>
                <a:cs typeface="Tahoma" panose="020B0604030504040204" pitchFamily="34" charset="0"/>
              </a:rPr>
              <a:t>EXÁMENES ESPECIALES</a:t>
            </a:r>
          </a:p>
          <a:p>
            <a:endParaRPr lang="es-AR" sz="1600" dirty="0">
              <a:latin typeface="Tahoma" panose="020B0604030504040204" pitchFamily="34" charset="0"/>
              <a:ea typeface="Tahoma" panose="020B0604030504040204" pitchFamily="34" charset="0"/>
              <a:cs typeface="Tahoma" panose="020B0604030504040204" pitchFamily="34" charset="0"/>
            </a:endParaRPr>
          </a:p>
          <a:p>
            <a:r>
              <a:rPr lang="es-AR" sz="1600" dirty="0">
                <a:latin typeface="Tahoma" panose="020B0604030504040204" pitchFamily="34" charset="0"/>
                <a:ea typeface="Tahoma" panose="020B0604030504040204" pitchFamily="34" charset="0"/>
                <a:cs typeface="Tahoma" panose="020B0604030504040204" pitchFamily="34" charset="0"/>
              </a:rPr>
              <a:t>CERTIFICACIÓN </a:t>
            </a:r>
          </a:p>
          <a:p>
            <a:endParaRPr lang="es-AR" dirty="0"/>
          </a:p>
        </p:txBody>
      </p:sp>
      <p:sp>
        <p:nvSpPr>
          <p:cNvPr id="13" name="CuadroTexto 12">
            <a:extLst>
              <a:ext uri="{FF2B5EF4-FFF2-40B4-BE49-F238E27FC236}">
                <a16:creationId xmlns:a16="http://schemas.microsoft.com/office/drawing/2014/main" id="{F6310E18-B50D-6F45-BC69-BDCCA72BCA94}"/>
              </a:ext>
            </a:extLst>
          </p:cNvPr>
          <p:cNvSpPr txBox="1"/>
          <p:nvPr/>
        </p:nvSpPr>
        <p:spPr>
          <a:xfrm>
            <a:off x="7038115" y="2283422"/>
            <a:ext cx="2616524" cy="1846659"/>
          </a:xfrm>
          <a:prstGeom prst="rect">
            <a:avLst/>
          </a:prstGeom>
          <a:noFill/>
        </p:spPr>
        <p:txBody>
          <a:bodyPr wrap="square" rtlCol="0">
            <a:spAutoFit/>
          </a:bodyPr>
          <a:lstStyle/>
          <a:p>
            <a:r>
              <a:rPr lang="es-AR" sz="1600" dirty="0">
                <a:latin typeface="Tahoma" panose="020B0604030504040204" pitchFamily="34" charset="0"/>
                <a:ea typeface="Tahoma" panose="020B0604030504040204" pitchFamily="34" charset="0"/>
                <a:cs typeface="Tahoma" panose="020B0604030504040204" pitchFamily="34" charset="0"/>
              </a:rPr>
              <a:t>AUDITORÍA DE GESTIÓN</a:t>
            </a:r>
          </a:p>
          <a:p>
            <a:endParaRPr lang="es-AR" sz="1600" dirty="0">
              <a:latin typeface="Tahoma" panose="020B0604030504040204" pitchFamily="34" charset="0"/>
              <a:ea typeface="Tahoma" panose="020B0604030504040204" pitchFamily="34" charset="0"/>
              <a:cs typeface="Tahoma" panose="020B0604030504040204" pitchFamily="34" charset="0"/>
            </a:endParaRPr>
          </a:p>
          <a:p>
            <a:r>
              <a:rPr lang="es-AR" sz="1600" dirty="0">
                <a:latin typeface="Tahoma" panose="020B0604030504040204" pitchFamily="34" charset="0"/>
                <a:ea typeface="Tahoma" panose="020B0604030504040204" pitchFamily="34" charset="0"/>
                <a:cs typeface="Tahoma" panose="020B0604030504040204" pitchFamily="34" charset="0"/>
              </a:rPr>
              <a:t>AUDITORÍAS ESPECIALIZADAS</a:t>
            </a:r>
          </a:p>
          <a:p>
            <a:endParaRPr lang="es-AR" sz="1600" dirty="0">
              <a:latin typeface="Tahoma" panose="020B0604030504040204" pitchFamily="34" charset="0"/>
              <a:ea typeface="Tahoma" panose="020B0604030504040204" pitchFamily="34" charset="0"/>
              <a:cs typeface="Tahoma" panose="020B0604030504040204" pitchFamily="34" charset="0"/>
            </a:endParaRPr>
          </a:p>
          <a:p>
            <a:r>
              <a:rPr lang="es-AR" sz="1600" dirty="0">
                <a:latin typeface="Tahoma" panose="020B0604030504040204" pitchFamily="34" charset="0"/>
                <a:ea typeface="Tahoma" panose="020B0604030504040204" pitchFamily="34" charset="0"/>
                <a:cs typeface="Tahoma" panose="020B0604030504040204" pitchFamily="34" charset="0"/>
              </a:rPr>
              <a:t>EXÁMENES ESPECIALES</a:t>
            </a:r>
          </a:p>
          <a:p>
            <a:r>
              <a:rPr lang="es-AR" dirty="0"/>
              <a:t> </a:t>
            </a:r>
          </a:p>
        </p:txBody>
      </p:sp>
      <p:sp>
        <p:nvSpPr>
          <p:cNvPr id="15" name="CuadroTexto 14">
            <a:extLst>
              <a:ext uri="{FF2B5EF4-FFF2-40B4-BE49-F238E27FC236}">
                <a16:creationId xmlns:a16="http://schemas.microsoft.com/office/drawing/2014/main" id="{CE7E18DF-050B-824E-8C90-73794815E5DE}"/>
              </a:ext>
            </a:extLst>
          </p:cNvPr>
          <p:cNvSpPr txBox="1"/>
          <p:nvPr/>
        </p:nvSpPr>
        <p:spPr>
          <a:xfrm>
            <a:off x="9809018" y="2386940"/>
            <a:ext cx="2137559" cy="584775"/>
          </a:xfrm>
          <a:prstGeom prst="rect">
            <a:avLst/>
          </a:prstGeom>
          <a:noFill/>
        </p:spPr>
        <p:txBody>
          <a:bodyPr wrap="square" rtlCol="0">
            <a:spAutoFit/>
          </a:bodyPr>
          <a:lstStyle/>
          <a:p>
            <a:r>
              <a:rPr lang="es-AR" sz="1600" dirty="0">
                <a:latin typeface="Tahoma" panose="020B0604030504040204" pitchFamily="34" charset="0"/>
                <a:ea typeface="Tahoma" panose="020B0604030504040204" pitchFamily="34" charset="0"/>
                <a:cs typeface="Tahoma" panose="020B0604030504040204" pitchFamily="34" charset="0"/>
              </a:rPr>
              <a:t>AUDITORÍA DE </a:t>
            </a:r>
          </a:p>
          <a:p>
            <a:r>
              <a:rPr lang="es-AR" sz="1600" dirty="0">
                <a:latin typeface="Tahoma" panose="020B0604030504040204" pitchFamily="34" charset="0"/>
                <a:ea typeface="Tahoma" panose="020B0604030504040204" pitchFamily="34" charset="0"/>
                <a:cs typeface="Tahoma" panose="020B0604030504040204" pitchFamily="34" charset="0"/>
              </a:rPr>
              <a:t>CUMPLIMIENTO </a:t>
            </a:r>
          </a:p>
        </p:txBody>
      </p:sp>
    </p:spTree>
    <p:extLst>
      <p:ext uri="{BB962C8B-B14F-4D97-AF65-F5344CB8AC3E}">
        <p14:creationId xmlns:p14="http://schemas.microsoft.com/office/powerpoint/2010/main" val="287214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4">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7E36A4D-3B47-BB4E-9EEB-91D521B61935}"/>
              </a:ext>
            </a:extLst>
          </p:cNvPr>
          <p:cNvSpPr>
            <a:spLocks noGrp="1"/>
          </p:cNvSpPr>
          <p:nvPr>
            <p:ph type="title"/>
          </p:nvPr>
        </p:nvSpPr>
        <p:spPr>
          <a:xfrm>
            <a:off x="806825" y="457201"/>
            <a:ext cx="2844800" cy="3588870"/>
          </a:xfrm>
        </p:spPr>
        <p:txBody>
          <a:bodyPr anchor="b">
            <a:normAutofit/>
          </a:bodyPr>
          <a:lstStyle/>
          <a:p>
            <a:pPr algn="r"/>
            <a: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t>PRINCIPIOS RECTORES DE AUDITORÍA </a:t>
            </a:r>
          </a:p>
        </p:txBody>
      </p:sp>
      <p:sp>
        <p:nvSpPr>
          <p:cNvPr id="9" name="Content Placeholder 8">
            <a:extLst>
              <a:ext uri="{FF2B5EF4-FFF2-40B4-BE49-F238E27FC236}">
                <a16:creationId xmlns:a16="http://schemas.microsoft.com/office/drawing/2014/main" id="{3EAC8E1C-CC9E-476D-96A6-EA0558CB2BCD}"/>
              </a:ext>
            </a:extLst>
          </p:cNvPr>
          <p:cNvSpPr>
            <a:spLocks noGrp="1"/>
          </p:cNvSpPr>
          <p:nvPr>
            <p:ph idx="1"/>
          </p:nvPr>
        </p:nvSpPr>
        <p:spPr>
          <a:xfrm>
            <a:off x="4649245" y="1263713"/>
            <a:ext cx="3290579" cy="4939861"/>
          </a:xfrm>
        </p:spPr>
        <p:txBody>
          <a:bodyPr anchor="ctr">
            <a:normAutofit/>
          </a:bodyPr>
          <a:lstStyle/>
          <a:p>
            <a:r>
              <a:rPr lang="en-US" sz="1800" dirty="0">
                <a:latin typeface="Tahoma" panose="020B0604030504040204" pitchFamily="34" charset="0"/>
                <a:ea typeface="Tahoma" panose="020B0604030504040204" pitchFamily="34" charset="0"/>
                <a:cs typeface="Tahoma" panose="020B0604030504040204" pitchFamily="34" charset="0"/>
              </a:rPr>
              <a:t>LINEAMIENTOS</a:t>
            </a:r>
          </a:p>
          <a:p>
            <a:r>
              <a:rPr lang="en-US" sz="1800" dirty="0">
                <a:latin typeface="Tahoma" panose="020B0604030504040204" pitchFamily="34" charset="0"/>
                <a:ea typeface="Tahoma" panose="020B0604030504040204" pitchFamily="34" charset="0"/>
                <a:cs typeface="Tahoma" panose="020B0604030504040204" pitchFamily="34" charset="0"/>
              </a:rPr>
              <a:t>BUENAS PRÁCTICAS </a:t>
            </a:r>
          </a:p>
          <a:p>
            <a:r>
              <a:rPr lang="en-US" sz="1800" dirty="0">
                <a:latin typeface="Tahoma" panose="020B0604030504040204" pitchFamily="34" charset="0"/>
                <a:ea typeface="Tahoma" panose="020B0604030504040204" pitchFamily="34" charset="0"/>
                <a:cs typeface="Tahoma" panose="020B0604030504040204" pitchFamily="34" charset="0"/>
              </a:rPr>
              <a:t>RECOMENDACIONES</a:t>
            </a:r>
          </a:p>
          <a:p>
            <a:r>
              <a:rPr lang="en-US" sz="1800" dirty="0">
                <a:latin typeface="Tahoma" panose="020B0604030504040204" pitchFamily="34" charset="0"/>
                <a:ea typeface="Tahoma" panose="020B0604030504040204" pitchFamily="34" charset="0"/>
                <a:cs typeface="Tahoma" panose="020B0604030504040204" pitchFamily="34" charset="0"/>
              </a:rPr>
              <a:t>DIRECTRICES</a:t>
            </a:r>
          </a:p>
        </p:txBody>
      </p:sp>
      <p:sp>
        <p:nvSpPr>
          <p:cNvPr id="3" name="Elipse 2">
            <a:extLst>
              <a:ext uri="{FF2B5EF4-FFF2-40B4-BE49-F238E27FC236}">
                <a16:creationId xmlns:a16="http://schemas.microsoft.com/office/drawing/2014/main" id="{230A1DE9-76A1-B44C-AC18-714682DB3105}"/>
              </a:ext>
            </a:extLst>
          </p:cNvPr>
          <p:cNvSpPr/>
          <p:nvPr/>
        </p:nvSpPr>
        <p:spPr>
          <a:xfrm>
            <a:off x="8787740" y="983119"/>
            <a:ext cx="1620000" cy="14400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bg1"/>
              </a:solidFill>
            </a:endParaRPr>
          </a:p>
        </p:txBody>
      </p:sp>
      <p:sp>
        <p:nvSpPr>
          <p:cNvPr id="7" name="Elipse 6">
            <a:extLst>
              <a:ext uri="{FF2B5EF4-FFF2-40B4-BE49-F238E27FC236}">
                <a16:creationId xmlns:a16="http://schemas.microsoft.com/office/drawing/2014/main" id="{FF5EA117-2DEC-764A-BE95-A08CF3525017}"/>
              </a:ext>
            </a:extLst>
          </p:cNvPr>
          <p:cNvSpPr/>
          <p:nvPr/>
        </p:nvSpPr>
        <p:spPr>
          <a:xfrm>
            <a:off x="9053845" y="4434881"/>
            <a:ext cx="1620000" cy="14400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CuadroTexto 9">
            <a:extLst>
              <a:ext uri="{FF2B5EF4-FFF2-40B4-BE49-F238E27FC236}">
                <a16:creationId xmlns:a16="http://schemas.microsoft.com/office/drawing/2014/main" id="{A51F9BBA-4798-F34B-B6EA-4FFE4D8C136E}"/>
              </a:ext>
            </a:extLst>
          </p:cNvPr>
          <p:cNvSpPr txBox="1"/>
          <p:nvPr/>
        </p:nvSpPr>
        <p:spPr>
          <a:xfrm>
            <a:off x="9053845" y="1263713"/>
            <a:ext cx="1320733" cy="1569660"/>
          </a:xfrm>
          <a:prstGeom prst="rect">
            <a:avLst/>
          </a:prstGeom>
          <a:noFill/>
        </p:spPr>
        <p:txBody>
          <a:bodyPr wrap="square" rtlCol="0">
            <a:spAutoFit/>
          </a:bodyPr>
          <a:lstStyle/>
          <a:p>
            <a:r>
              <a:rPr lang="es-AR" sz="1200" dirty="0">
                <a:solidFill>
                  <a:schemeClr val="bg1"/>
                </a:solidFill>
                <a:latin typeface="Tahoma" panose="020B0604030504040204" pitchFamily="34" charset="0"/>
                <a:ea typeface="Tahoma" panose="020B0604030504040204" pitchFamily="34" charset="0"/>
                <a:cs typeface="Tahoma" panose="020B0604030504040204" pitchFamily="34" charset="0"/>
              </a:rPr>
              <a:t>PRINCIPIOS GENERALES DEL PROCESO DE AUDITORÍA</a:t>
            </a:r>
            <a:r>
              <a:rPr lang="es-AR" sz="1200" dirty="0">
                <a:latin typeface="Tahoma" panose="020B0604030504040204" pitchFamily="34" charset="0"/>
                <a:ea typeface="Tahoma" panose="020B0604030504040204" pitchFamily="34" charset="0"/>
                <a:cs typeface="Tahoma" panose="020B0604030504040204" pitchFamily="34" charset="0"/>
              </a:rPr>
              <a:t>					</a:t>
            </a:r>
          </a:p>
        </p:txBody>
      </p:sp>
      <p:sp>
        <p:nvSpPr>
          <p:cNvPr id="11" name="CuadroTexto 10">
            <a:extLst>
              <a:ext uri="{FF2B5EF4-FFF2-40B4-BE49-F238E27FC236}">
                <a16:creationId xmlns:a16="http://schemas.microsoft.com/office/drawing/2014/main" id="{595EEAC9-1101-7E49-941A-7D5AD96AB881}"/>
              </a:ext>
            </a:extLst>
          </p:cNvPr>
          <p:cNvSpPr txBox="1"/>
          <p:nvPr/>
        </p:nvSpPr>
        <p:spPr>
          <a:xfrm>
            <a:off x="9286504" y="4845135"/>
            <a:ext cx="1211283" cy="830997"/>
          </a:xfrm>
          <a:prstGeom prst="rect">
            <a:avLst/>
          </a:prstGeom>
          <a:noFill/>
        </p:spPr>
        <p:txBody>
          <a:bodyPr wrap="square" rtlCol="0">
            <a:spAutoFit/>
          </a:bodyPr>
          <a:lstStyle/>
          <a:p>
            <a:r>
              <a:rPr lang="es-AR" sz="1200" dirty="0">
                <a:solidFill>
                  <a:schemeClr val="bg1"/>
                </a:solidFill>
                <a:latin typeface="Tahoma" panose="020B0604030504040204" pitchFamily="34" charset="0"/>
                <a:ea typeface="Tahoma" panose="020B0604030504040204" pitchFamily="34" charset="0"/>
                <a:cs typeface="Tahoma" panose="020B0604030504040204" pitchFamily="34" charset="0"/>
              </a:rPr>
              <a:t>PRINCIPIOS ESPECÍFICOS DEL PROCESO DE AUDITORÍA</a:t>
            </a:r>
          </a:p>
        </p:txBody>
      </p:sp>
      <p:sp>
        <p:nvSpPr>
          <p:cNvPr id="13" name="CuadroTexto 12">
            <a:extLst>
              <a:ext uri="{FF2B5EF4-FFF2-40B4-BE49-F238E27FC236}">
                <a16:creationId xmlns:a16="http://schemas.microsoft.com/office/drawing/2014/main" id="{B1AC6C9E-DEF0-2D4C-B95D-67D565A86264}"/>
              </a:ext>
            </a:extLst>
          </p:cNvPr>
          <p:cNvSpPr txBox="1"/>
          <p:nvPr/>
        </p:nvSpPr>
        <p:spPr>
          <a:xfrm>
            <a:off x="8182099" y="669363"/>
            <a:ext cx="611065" cy="261610"/>
          </a:xfrm>
          <a:prstGeom prst="rect">
            <a:avLst/>
          </a:prstGeom>
          <a:noFill/>
        </p:spPr>
        <p:txBody>
          <a:bodyPr wrap="none" rtlCol="0">
            <a:spAutoFit/>
          </a:bodyPr>
          <a:lstStyle/>
          <a:p>
            <a:r>
              <a:rPr lang="es-AR" sz="1100" dirty="0">
                <a:latin typeface="Tahoma" panose="020B0604030504040204" pitchFamily="34" charset="0"/>
                <a:ea typeface="Tahoma" panose="020B0604030504040204" pitchFamily="34" charset="0"/>
                <a:cs typeface="Tahoma" panose="020B0604030504040204" pitchFamily="34" charset="0"/>
              </a:rPr>
              <a:t>ÉTICA </a:t>
            </a:r>
          </a:p>
        </p:txBody>
      </p:sp>
      <p:sp>
        <p:nvSpPr>
          <p:cNvPr id="15" name="CuadroTexto 14">
            <a:extLst>
              <a:ext uri="{FF2B5EF4-FFF2-40B4-BE49-F238E27FC236}">
                <a16:creationId xmlns:a16="http://schemas.microsoft.com/office/drawing/2014/main" id="{5DA92618-C11A-1147-B0CD-AC90E119F8B4}"/>
              </a:ext>
            </a:extLst>
          </p:cNvPr>
          <p:cNvSpPr txBox="1"/>
          <p:nvPr/>
        </p:nvSpPr>
        <p:spPr>
          <a:xfrm>
            <a:off x="6545692" y="972981"/>
            <a:ext cx="2657685" cy="430887"/>
          </a:xfrm>
          <a:prstGeom prst="rect">
            <a:avLst/>
          </a:prstGeom>
          <a:noFill/>
        </p:spPr>
        <p:txBody>
          <a:bodyPr wrap="square" rtlCol="0">
            <a:spAutoFit/>
          </a:bodyPr>
          <a:lstStyle/>
          <a:p>
            <a:r>
              <a:rPr lang="es-AR" sz="1100" dirty="0">
                <a:latin typeface="Tahoma" panose="020B0604030504040204" pitchFamily="34" charset="0"/>
                <a:ea typeface="Tahoma" panose="020B0604030504040204" pitchFamily="34" charset="0"/>
                <a:cs typeface="Tahoma" panose="020B0604030504040204" pitchFamily="34" charset="0"/>
              </a:rPr>
              <a:t>COMUNICACIÓN Y CONFIDENCIALIDAD</a:t>
            </a:r>
          </a:p>
        </p:txBody>
      </p:sp>
      <p:sp>
        <p:nvSpPr>
          <p:cNvPr id="17" name="CuadroTexto 16">
            <a:extLst>
              <a:ext uri="{FF2B5EF4-FFF2-40B4-BE49-F238E27FC236}">
                <a16:creationId xmlns:a16="http://schemas.microsoft.com/office/drawing/2014/main" id="{17E8725B-F287-F74B-BE08-328267F7C157}"/>
              </a:ext>
            </a:extLst>
          </p:cNvPr>
          <p:cNvSpPr txBox="1"/>
          <p:nvPr/>
        </p:nvSpPr>
        <p:spPr>
          <a:xfrm>
            <a:off x="6622894" y="1521688"/>
            <a:ext cx="2225641" cy="261610"/>
          </a:xfrm>
          <a:prstGeom prst="rect">
            <a:avLst/>
          </a:prstGeom>
          <a:noFill/>
        </p:spPr>
        <p:txBody>
          <a:bodyPr wrap="square" rtlCol="0">
            <a:spAutoFit/>
          </a:bodyPr>
          <a:lstStyle/>
          <a:p>
            <a:r>
              <a:rPr lang="es-AR" sz="1100" dirty="0">
                <a:latin typeface="Tahoma" panose="020B0604030504040204" pitchFamily="34" charset="0"/>
                <a:ea typeface="Tahoma" panose="020B0604030504040204" pitchFamily="34" charset="0"/>
                <a:cs typeface="Tahoma" panose="020B0604030504040204" pitchFamily="34" charset="0"/>
              </a:rPr>
              <a:t>HABILIDAD E INTEGRIDAD</a:t>
            </a:r>
          </a:p>
        </p:txBody>
      </p:sp>
      <p:sp>
        <p:nvSpPr>
          <p:cNvPr id="19" name="CuadroTexto 18">
            <a:extLst>
              <a:ext uri="{FF2B5EF4-FFF2-40B4-BE49-F238E27FC236}">
                <a16:creationId xmlns:a16="http://schemas.microsoft.com/office/drawing/2014/main" id="{08E83607-4DB4-754F-A5BA-281DB1850D6E}"/>
              </a:ext>
            </a:extLst>
          </p:cNvPr>
          <p:cNvSpPr txBox="1"/>
          <p:nvPr/>
        </p:nvSpPr>
        <p:spPr>
          <a:xfrm>
            <a:off x="9328392" y="457201"/>
            <a:ext cx="1927263" cy="430887"/>
          </a:xfrm>
          <a:prstGeom prst="rect">
            <a:avLst/>
          </a:prstGeom>
          <a:noFill/>
        </p:spPr>
        <p:txBody>
          <a:bodyPr wrap="square" rtlCol="0">
            <a:spAutoFit/>
          </a:bodyPr>
          <a:lstStyle/>
          <a:p>
            <a:r>
              <a:rPr lang="es-AR" sz="1100" dirty="0">
                <a:latin typeface="Tahoma" panose="020B0604030504040204" pitchFamily="34" charset="0"/>
                <a:ea typeface="Tahoma" panose="020B0604030504040204" pitchFamily="34" charset="0"/>
                <a:cs typeface="Tahoma" panose="020B0604030504040204" pitchFamily="34" charset="0"/>
              </a:rPr>
              <a:t>INDEPENDENCIA DE CRITERIO </a:t>
            </a:r>
          </a:p>
        </p:txBody>
      </p:sp>
      <p:sp>
        <p:nvSpPr>
          <p:cNvPr id="21" name="CuadroTexto 20">
            <a:extLst>
              <a:ext uri="{FF2B5EF4-FFF2-40B4-BE49-F238E27FC236}">
                <a16:creationId xmlns:a16="http://schemas.microsoft.com/office/drawing/2014/main" id="{734DCED8-835E-A542-A9A5-00AD7E016B6A}"/>
              </a:ext>
            </a:extLst>
          </p:cNvPr>
          <p:cNvSpPr txBox="1"/>
          <p:nvPr/>
        </p:nvSpPr>
        <p:spPr>
          <a:xfrm>
            <a:off x="10822185" y="669364"/>
            <a:ext cx="1207520" cy="430887"/>
          </a:xfrm>
          <a:prstGeom prst="rect">
            <a:avLst/>
          </a:prstGeom>
          <a:noFill/>
        </p:spPr>
        <p:txBody>
          <a:bodyPr wrap="square" rtlCol="0">
            <a:spAutoFit/>
          </a:bodyPr>
          <a:lstStyle/>
          <a:p>
            <a:r>
              <a:rPr lang="es-AR" sz="1100" dirty="0">
                <a:latin typeface="Tahoma" panose="020B0604030504040204" pitchFamily="34" charset="0"/>
                <a:ea typeface="Tahoma" panose="020B0604030504040204" pitchFamily="34" charset="0"/>
                <a:cs typeface="Tahoma" panose="020B0604030504040204" pitchFamily="34" charset="0"/>
              </a:rPr>
              <a:t>GESTIÓN DE RIESGOS </a:t>
            </a:r>
          </a:p>
        </p:txBody>
      </p:sp>
      <p:sp>
        <p:nvSpPr>
          <p:cNvPr id="22" name="CuadroTexto 21">
            <a:extLst>
              <a:ext uri="{FF2B5EF4-FFF2-40B4-BE49-F238E27FC236}">
                <a16:creationId xmlns:a16="http://schemas.microsoft.com/office/drawing/2014/main" id="{370156C9-67AE-314B-8B84-05F5173F3D80}"/>
              </a:ext>
            </a:extLst>
          </p:cNvPr>
          <p:cNvSpPr txBox="1"/>
          <p:nvPr/>
        </p:nvSpPr>
        <p:spPr>
          <a:xfrm>
            <a:off x="7398327" y="2173184"/>
            <a:ext cx="1338828" cy="261610"/>
          </a:xfrm>
          <a:prstGeom prst="rect">
            <a:avLst/>
          </a:prstGeom>
          <a:noFill/>
        </p:spPr>
        <p:txBody>
          <a:bodyPr wrap="none" rtlCol="0">
            <a:spAutoFit/>
          </a:bodyPr>
          <a:lstStyle/>
          <a:p>
            <a:r>
              <a:rPr lang="es-AR" sz="1100" dirty="0">
                <a:latin typeface="Tahoma" panose="020B0604030504040204" pitchFamily="34" charset="0"/>
                <a:ea typeface="Tahoma" panose="020B0604030504040204" pitchFamily="34" charset="0"/>
                <a:cs typeface="Tahoma" panose="020B0604030504040204" pitchFamily="34" charset="0"/>
              </a:rPr>
              <a:t>DOCUMENTACIÓN</a:t>
            </a:r>
          </a:p>
        </p:txBody>
      </p:sp>
      <p:sp>
        <p:nvSpPr>
          <p:cNvPr id="23" name="CuadroTexto 22">
            <a:extLst>
              <a:ext uri="{FF2B5EF4-FFF2-40B4-BE49-F238E27FC236}">
                <a16:creationId xmlns:a16="http://schemas.microsoft.com/office/drawing/2014/main" id="{C4468CDA-6558-F442-96C7-4669B1131191}"/>
              </a:ext>
            </a:extLst>
          </p:cNvPr>
          <p:cNvSpPr txBox="1"/>
          <p:nvPr/>
        </p:nvSpPr>
        <p:spPr>
          <a:xfrm>
            <a:off x="10724430" y="1403868"/>
            <a:ext cx="1467569" cy="430887"/>
          </a:xfrm>
          <a:prstGeom prst="rect">
            <a:avLst/>
          </a:prstGeom>
          <a:noFill/>
        </p:spPr>
        <p:txBody>
          <a:bodyPr wrap="square" rtlCol="0">
            <a:spAutoFit/>
          </a:bodyPr>
          <a:lstStyle/>
          <a:p>
            <a:r>
              <a:rPr lang="es-AR" sz="1100" dirty="0">
                <a:latin typeface="Tahoma" panose="020B0604030504040204" pitchFamily="34" charset="0"/>
                <a:ea typeface="Tahoma" panose="020B0604030504040204" pitchFamily="34" charset="0"/>
                <a:cs typeface="Tahoma" panose="020B0604030504040204" pitchFamily="34" charset="0"/>
              </a:rPr>
              <a:t>JUICIO PROFESIONAL</a:t>
            </a:r>
          </a:p>
        </p:txBody>
      </p:sp>
      <p:sp>
        <p:nvSpPr>
          <p:cNvPr id="24" name="CuadroTexto 23">
            <a:extLst>
              <a:ext uri="{FF2B5EF4-FFF2-40B4-BE49-F238E27FC236}">
                <a16:creationId xmlns:a16="http://schemas.microsoft.com/office/drawing/2014/main" id="{5FF3E069-7F57-7845-9323-1905054CC7C7}"/>
              </a:ext>
            </a:extLst>
          </p:cNvPr>
          <p:cNvSpPr txBox="1"/>
          <p:nvPr/>
        </p:nvSpPr>
        <p:spPr>
          <a:xfrm>
            <a:off x="10667156" y="2003907"/>
            <a:ext cx="1320733" cy="261610"/>
          </a:xfrm>
          <a:prstGeom prst="rect">
            <a:avLst/>
          </a:prstGeom>
          <a:noFill/>
        </p:spPr>
        <p:txBody>
          <a:bodyPr wrap="square" rtlCol="0">
            <a:spAutoFit/>
          </a:bodyPr>
          <a:lstStyle/>
          <a:p>
            <a:r>
              <a:rPr lang="es-AR" sz="1100" dirty="0">
                <a:latin typeface="Tahoma" panose="020B0604030504040204" pitchFamily="34" charset="0"/>
                <a:ea typeface="Tahoma" panose="020B0604030504040204" pitchFamily="34" charset="0"/>
                <a:cs typeface="Tahoma" panose="020B0604030504040204" pitchFamily="34" charset="0"/>
              </a:rPr>
              <a:t>MATERIALIDAD</a:t>
            </a:r>
          </a:p>
        </p:txBody>
      </p:sp>
      <p:sp>
        <p:nvSpPr>
          <p:cNvPr id="26" name="CuadroTexto 25">
            <a:extLst>
              <a:ext uri="{FF2B5EF4-FFF2-40B4-BE49-F238E27FC236}">
                <a16:creationId xmlns:a16="http://schemas.microsoft.com/office/drawing/2014/main" id="{3623CF63-410E-6F40-BB27-DFE8A3DD16AE}"/>
              </a:ext>
            </a:extLst>
          </p:cNvPr>
          <p:cNvSpPr txBox="1"/>
          <p:nvPr/>
        </p:nvSpPr>
        <p:spPr>
          <a:xfrm>
            <a:off x="10374578" y="2434794"/>
            <a:ext cx="1638590" cy="261610"/>
          </a:xfrm>
          <a:prstGeom prst="rect">
            <a:avLst/>
          </a:prstGeom>
          <a:noFill/>
        </p:spPr>
        <p:txBody>
          <a:bodyPr wrap="none" rtlCol="0">
            <a:spAutoFit/>
          </a:bodyPr>
          <a:lstStyle/>
          <a:p>
            <a:r>
              <a:rPr lang="es-AR" sz="1100" dirty="0">
                <a:latin typeface="Tahoma" panose="020B0604030504040204" pitchFamily="34" charset="0"/>
                <a:ea typeface="Tahoma" panose="020B0604030504040204" pitchFamily="34" charset="0"/>
                <a:cs typeface="Tahoma" panose="020B0604030504040204" pitchFamily="34" charset="0"/>
              </a:rPr>
              <a:t>CONTROL DE CALIDAD</a:t>
            </a:r>
          </a:p>
        </p:txBody>
      </p:sp>
      <p:sp>
        <p:nvSpPr>
          <p:cNvPr id="30" name="CuadroTexto 29">
            <a:extLst>
              <a:ext uri="{FF2B5EF4-FFF2-40B4-BE49-F238E27FC236}">
                <a16:creationId xmlns:a16="http://schemas.microsoft.com/office/drawing/2014/main" id="{E0B35FC2-4885-9845-B2A6-F9D2CAD29E6C}"/>
              </a:ext>
            </a:extLst>
          </p:cNvPr>
          <p:cNvSpPr txBox="1"/>
          <p:nvPr/>
        </p:nvSpPr>
        <p:spPr>
          <a:xfrm>
            <a:off x="7361233" y="5074703"/>
            <a:ext cx="1194558" cy="261610"/>
          </a:xfrm>
          <a:prstGeom prst="rect">
            <a:avLst/>
          </a:prstGeom>
          <a:noFill/>
        </p:spPr>
        <p:txBody>
          <a:bodyPr wrap="none" rtlCol="0">
            <a:spAutoFit/>
          </a:bodyPr>
          <a:lstStyle/>
          <a:p>
            <a:r>
              <a:rPr lang="es-AR" sz="1100" dirty="0">
                <a:latin typeface="Tahoma" panose="020B0604030504040204" pitchFamily="34" charset="0"/>
                <a:ea typeface="Tahoma" panose="020B0604030504040204" pitchFamily="34" charset="0"/>
                <a:cs typeface="Tahoma" panose="020B0604030504040204" pitchFamily="34" charset="0"/>
              </a:rPr>
              <a:t>PLANIFICACIÓN</a:t>
            </a:r>
          </a:p>
        </p:txBody>
      </p:sp>
      <p:sp>
        <p:nvSpPr>
          <p:cNvPr id="32" name="CuadroTexto 31">
            <a:extLst>
              <a:ext uri="{FF2B5EF4-FFF2-40B4-BE49-F238E27FC236}">
                <a16:creationId xmlns:a16="http://schemas.microsoft.com/office/drawing/2014/main" id="{83507F6A-877F-7E42-AD80-6407A5314BAD}"/>
              </a:ext>
            </a:extLst>
          </p:cNvPr>
          <p:cNvSpPr txBox="1"/>
          <p:nvPr/>
        </p:nvSpPr>
        <p:spPr>
          <a:xfrm>
            <a:off x="9044352" y="6086386"/>
            <a:ext cx="1638590" cy="261610"/>
          </a:xfrm>
          <a:prstGeom prst="rect">
            <a:avLst/>
          </a:prstGeom>
          <a:noFill/>
        </p:spPr>
        <p:txBody>
          <a:bodyPr wrap="square" rtlCol="0">
            <a:spAutoFit/>
          </a:bodyPr>
          <a:lstStyle/>
          <a:p>
            <a:r>
              <a:rPr lang="es-AR" sz="1100" dirty="0">
                <a:latin typeface="Tahoma" panose="020B0604030504040204" pitchFamily="34" charset="0"/>
                <a:ea typeface="Tahoma" panose="020B0604030504040204" pitchFamily="34" charset="0"/>
                <a:cs typeface="Tahoma" panose="020B0604030504040204" pitchFamily="34" charset="0"/>
              </a:rPr>
              <a:t>CONCLUSIONES</a:t>
            </a:r>
          </a:p>
        </p:txBody>
      </p:sp>
      <p:sp>
        <p:nvSpPr>
          <p:cNvPr id="34" name="CuadroTexto 33">
            <a:extLst>
              <a:ext uri="{FF2B5EF4-FFF2-40B4-BE49-F238E27FC236}">
                <a16:creationId xmlns:a16="http://schemas.microsoft.com/office/drawing/2014/main" id="{032A664D-E5EF-804C-BB68-93AE46500C8F}"/>
              </a:ext>
            </a:extLst>
          </p:cNvPr>
          <p:cNvSpPr txBox="1"/>
          <p:nvPr/>
        </p:nvSpPr>
        <p:spPr>
          <a:xfrm>
            <a:off x="10906504" y="5023246"/>
            <a:ext cx="1331845" cy="261610"/>
          </a:xfrm>
          <a:prstGeom prst="rect">
            <a:avLst/>
          </a:prstGeom>
          <a:noFill/>
        </p:spPr>
        <p:txBody>
          <a:bodyPr wrap="square" rtlCol="0">
            <a:spAutoFit/>
          </a:bodyPr>
          <a:lstStyle/>
          <a:p>
            <a:r>
              <a:rPr lang="es-AR" sz="1100" dirty="0">
                <a:latin typeface="Tahoma" panose="020B0604030504040204" pitchFamily="34" charset="0"/>
                <a:ea typeface="Tahoma" panose="020B0604030504040204" pitchFamily="34" charset="0"/>
                <a:cs typeface="Tahoma" panose="020B0604030504040204" pitchFamily="34" charset="0"/>
              </a:rPr>
              <a:t>EJECUCIÓN</a:t>
            </a:r>
          </a:p>
        </p:txBody>
      </p:sp>
    </p:spTree>
    <p:extLst>
      <p:ext uri="{BB962C8B-B14F-4D97-AF65-F5344CB8AC3E}">
        <p14:creationId xmlns:p14="http://schemas.microsoft.com/office/powerpoint/2010/main" val="3409370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C6DE1EE-9EF8-6343-A7C3-E3B1550B0249}"/>
              </a:ext>
            </a:extLst>
          </p:cNvPr>
          <p:cNvSpPr>
            <a:spLocks noGrp="1"/>
          </p:cNvSpPr>
          <p:nvPr>
            <p:ph type="title"/>
          </p:nvPr>
        </p:nvSpPr>
        <p:spPr>
          <a:xfrm>
            <a:off x="586478" y="890650"/>
            <a:ext cx="3115265" cy="2204234"/>
          </a:xfrm>
        </p:spPr>
        <p:txBody>
          <a:bodyPr anchor="b">
            <a:normAutofit/>
          </a:bodyPr>
          <a:lstStyle/>
          <a:p>
            <a:pPr algn="r"/>
            <a: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t>IMPLEMENTACIÓN- MEJORA Y COMUNICACIÓN</a:t>
            </a:r>
          </a:p>
        </p:txBody>
      </p:sp>
      <p:graphicFrame>
        <p:nvGraphicFramePr>
          <p:cNvPr id="5" name="Marcador de contenido 2">
            <a:extLst>
              <a:ext uri="{FF2B5EF4-FFF2-40B4-BE49-F238E27FC236}">
                <a16:creationId xmlns:a16="http://schemas.microsoft.com/office/drawing/2014/main" id="{429499B9-BDC3-4802-80D6-8B6DF416B25B}"/>
              </a:ext>
            </a:extLst>
          </p:cNvPr>
          <p:cNvGraphicFramePr>
            <a:graphicFrameLocks noGrp="1"/>
          </p:cNvGraphicFramePr>
          <p:nvPr>
            <p:ph idx="1"/>
            <p:extLst>
              <p:ext uri="{D42A27DB-BD31-4B8C-83A1-F6EECF244321}">
                <p14:modId xmlns:p14="http://schemas.microsoft.com/office/powerpoint/2010/main" val="356280779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D2EA65CC-CDA3-F149-AAFA-747167099B93}"/>
              </a:ext>
            </a:extLst>
          </p:cNvPr>
          <p:cNvSpPr txBox="1"/>
          <p:nvPr/>
        </p:nvSpPr>
        <p:spPr>
          <a:xfrm>
            <a:off x="7089569" y="1460665"/>
            <a:ext cx="3395353" cy="646331"/>
          </a:xfrm>
          <a:prstGeom prst="rect">
            <a:avLst/>
          </a:prstGeom>
          <a:noFill/>
        </p:spPr>
        <p:txBody>
          <a:bodyPr wrap="none" rtlCol="0">
            <a:spAutoFit/>
          </a:bodyPr>
          <a:lstStyle/>
          <a:p>
            <a:r>
              <a:rPr lang="es-AR" dirty="0">
                <a:solidFill>
                  <a:schemeClr val="bg1"/>
                </a:solidFill>
              </a:rPr>
              <a:t>: SE DESARROLLA EN TRES ETAPAS </a:t>
            </a:r>
          </a:p>
          <a:p>
            <a:endParaRPr lang="es-AR" dirty="0"/>
          </a:p>
        </p:txBody>
      </p:sp>
      <p:sp>
        <p:nvSpPr>
          <p:cNvPr id="4" name="CuadroTexto 3">
            <a:extLst>
              <a:ext uri="{FF2B5EF4-FFF2-40B4-BE49-F238E27FC236}">
                <a16:creationId xmlns:a16="http://schemas.microsoft.com/office/drawing/2014/main" id="{00536BB9-1ECB-8144-92BF-48317435163D}"/>
              </a:ext>
            </a:extLst>
          </p:cNvPr>
          <p:cNvSpPr txBox="1"/>
          <p:nvPr/>
        </p:nvSpPr>
        <p:spPr>
          <a:xfrm flipH="1">
            <a:off x="443005" y="4591503"/>
            <a:ext cx="3402209" cy="646331"/>
          </a:xfrm>
          <a:prstGeom prst="rect">
            <a:avLst/>
          </a:prstGeom>
          <a:noFill/>
        </p:spPr>
        <p:txBody>
          <a:bodyPr wrap="square" rtlCol="0">
            <a:spAutoFit/>
          </a:bodyPr>
          <a:lstStyle/>
          <a:p>
            <a:r>
              <a:rPr lang="es-AR" dirty="0">
                <a:solidFill>
                  <a:schemeClr val="bg1"/>
                </a:solidFill>
              </a:rPr>
              <a:t>PROCEDIMIENTOS PARA DESARROLLAR LA TECNICA</a:t>
            </a:r>
          </a:p>
        </p:txBody>
      </p:sp>
    </p:spTree>
    <p:extLst>
      <p:ext uri="{BB962C8B-B14F-4D97-AF65-F5344CB8AC3E}">
        <p14:creationId xmlns:p14="http://schemas.microsoft.com/office/powerpoint/2010/main" val="3352144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DF6C1BC-2167-E34A-921A-22D4BC9027DA}"/>
              </a:ext>
            </a:extLst>
          </p:cNvPr>
          <p:cNvSpPr>
            <a:spLocks noGrp="1"/>
          </p:cNvSpPr>
          <p:nvPr>
            <p:ph type="title"/>
          </p:nvPr>
        </p:nvSpPr>
        <p:spPr>
          <a:xfrm>
            <a:off x="1421985" y="555329"/>
            <a:ext cx="5685085" cy="1642970"/>
          </a:xfrm>
        </p:spPr>
        <p:txBody>
          <a:bodyPr anchor="ctr">
            <a:normAutofit/>
          </a:bodyPr>
          <a:lstStyle/>
          <a:p>
            <a:pPr algn="ctr"/>
            <a:r>
              <a:rPr lang="es-AR" sz="1800" b="1" dirty="0">
                <a:latin typeface="Tahoma" panose="020B0604030504040204" pitchFamily="34" charset="0"/>
                <a:ea typeface="Tahoma" panose="020B0604030504040204" pitchFamily="34" charset="0"/>
                <a:cs typeface="Tahoma" panose="020B0604030504040204" pitchFamily="34" charset="0"/>
              </a:rPr>
              <a:t> </a:t>
            </a:r>
            <a:endParaRPr lang="es-AR" sz="1800" dirty="0">
              <a:latin typeface="Tahoma" panose="020B0604030504040204" pitchFamily="34" charset="0"/>
              <a:ea typeface="Tahoma" panose="020B0604030504040204" pitchFamily="34" charset="0"/>
              <a:cs typeface="Tahoma" panose="020B0604030504040204" pitchFamily="34" charset="0"/>
            </a:endParaRPr>
          </a:p>
        </p:txBody>
      </p:sp>
      <p:sp>
        <p:nvSpPr>
          <p:cNvPr id="20" name="Marcador de contenido 5">
            <a:extLst>
              <a:ext uri="{FF2B5EF4-FFF2-40B4-BE49-F238E27FC236}">
                <a16:creationId xmlns:a16="http://schemas.microsoft.com/office/drawing/2014/main" id="{67584B06-98A2-864E-B115-5C9B3CF5121A}"/>
              </a:ext>
            </a:extLst>
          </p:cNvPr>
          <p:cNvSpPr>
            <a:spLocks noGrp="1"/>
          </p:cNvSpPr>
          <p:nvPr>
            <p:ph idx="1"/>
          </p:nvPr>
        </p:nvSpPr>
        <p:spPr>
          <a:xfrm>
            <a:off x="178131" y="1056904"/>
            <a:ext cx="7362286" cy="5125189"/>
          </a:xfrm>
        </p:spPr>
        <p:txBody>
          <a:bodyPr anchor="ctr">
            <a:normAutofit fontScale="55000" lnSpcReduction="20000"/>
          </a:bodyPr>
          <a:lstStyle/>
          <a:p>
            <a:pPr marL="0" indent="0">
              <a:buNone/>
            </a:pPr>
            <a:r>
              <a:rPr lang="es-AR" sz="800" b="1" dirty="0">
                <a:latin typeface="Times New Roman" panose="02020603050405020304" pitchFamily="18" charset="0"/>
                <a:cs typeface="Times New Roman" panose="02020603050405020304" pitchFamily="18" charset="0"/>
              </a:rPr>
              <a:t>            </a:t>
            </a:r>
          </a:p>
          <a:p>
            <a:pPr marL="0" indent="0" algn="ctr">
              <a:buNone/>
            </a:pPr>
            <a:r>
              <a:rPr lang="es-AR" sz="5600" b="1" dirty="0">
                <a:latin typeface="Tahoma" panose="020B0604030504040204" pitchFamily="34" charset="0"/>
                <a:ea typeface="Tahoma" panose="020B0604030504040204" pitchFamily="34" charset="0"/>
                <a:cs typeface="Tahoma" panose="020B0604030504040204" pitchFamily="34" charset="0"/>
              </a:rPr>
              <a:t> TRIBUNAL DE CUENTAS </a:t>
            </a:r>
          </a:p>
          <a:p>
            <a:pPr marL="0" indent="0" algn="ctr">
              <a:buNone/>
            </a:pPr>
            <a:r>
              <a:rPr lang="es-AR" sz="5600" b="1" dirty="0">
                <a:latin typeface="Tahoma" panose="020B0604030504040204" pitchFamily="34" charset="0"/>
                <a:ea typeface="Tahoma" panose="020B0604030504040204" pitchFamily="34" charset="0"/>
                <a:cs typeface="Tahoma" panose="020B0604030504040204" pitchFamily="34" charset="0"/>
              </a:rPr>
              <a:t>DE  LA PROVINCIA DE LA PAMPA</a:t>
            </a:r>
          </a:p>
          <a:p>
            <a:pPr marL="0" indent="0">
              <a:buNone/>
            </a:pPr>
            <a:endParaRPr lang="es-AR" sz="2500" b="1"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70000"/>
              </a:lnSpc>
              <a:buNone/>
            </a:pPr>
            <a:r>
              <a:rPr lang="es-AR" sz="5600" b="1" dirty="0">
                <a:latin typeface="Tahoma" panose="020B0604030504040204" pitchFamily="34" charset="0"/>
                <a:ea typeface="Tahoma" panose="020B0604030504040204" pitchFamily="34" charset="0"/>
                <a:cs typeface="Tahoma" panose="020B0604030504040204" pitchFamily="34" charset="0"/>
              </a:rPr>
              <a:t>    APORTES AL MODELO DE CONTROL EXTERNO A FIN DE     GENERAR VALOR PÚBLICO E INFORMACIÓN DE CALIDAD    EN EL CICLO DE POLÍTICAS PÚBLICAS.</a:t>
            </a:r>
          </a:p>
          <a:p>
            <a:pPr marL="0" indent="0">
              <a:buNone/>
            </a:pPr>
            <a:endParaRPr lang="es-AR" sz="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s-AR" sz="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s-AR" sz="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s-AR" sz="800" dirty="0">
              <a:latin typeface="Tahoma" panose="020B0604030504040204" pitchFamily="34" charset="0"/>
              <a:ea typeface="Tahoma" panose="020B0604030504040204" pitchFamily="34" charset="0"/>
              <a:cs typeface="Tahoma" panose="020B0604030504040204" pitchFamily="34" charset="0"/>
            </a:endParaRPr>
          </a:p>
        </p:txBody>
      </p:sp>
      <p:sp>
        <p:nvSpPr>
          <p:cNvPr id="21" name="Rectangle 2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9605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B153684-DBBA-1641-83B4-B59C31963276}"/>
              </a:ext>
            </a:extLst>
          </p:cNvPr>
          <p:cNvSpPr>
            <a:spLocks noGrp="1"/>
          </p:cNvSpPr>
          <p:nvPr>
            <p:ph type="title"/>
          </p:nvPr>
        </p:nvSpPr>
        <p:spPr>
          <a:xfrm>
            <a:off x="826396" y="586855"/>
            <a:ext cx="4230100" cy="4795373"/>
          </a:xfrm>
        </p:spPr>
        <p:txBody>
          <a:bodyPr anchor="b">
            <a:normAutofit/>
          </a:bodyPr>
          <a:lstStyle/>
          <a:p>
            <a: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t>REFLEXIONES FINALES</a:t>
            </a:r>
            <a:br>
              <a:rPr lang="es-AR" sz="4000" dirty="0">
                <a:solidFill>
                  <a:srgbClr val="FFFFFF"/>
                </a:solidFill>
              </a:rPr>
            </a:br>
            <a:br>
              <a:rPr lang="es-AR" sz="4000" dirty="0">
                <a:solidFill>
                  <a:srgbClr val="FFFFFF"/>
                </a:solidFill>
              </a:rPr>
            </a:br>
            <a:br>
              <a:rPr lang="es-AR" sz="4000" dirty="0">
                <a:solidFill>
                  <a:srgbClr val="FFFFFF"/>
                </a:solidFill>
              </a:rPr>
            </a:br>
            <a:br>
              <a:rPr lang="es-AR" sz="4000" dirty="0">
                <a:solidFill>
                  <a:srgbClr val="FFFFFF"/>
                </a:solidFill>
              </a:rPr>
            </a:br>
            <a:endPar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a:extLst>
              <a:ext uri="{FF2B5EF4-FFF2-40B4-BE49-F238E27FC236}">
                <a16:creationId xmlns:a16="http://schemas.microsoft.com/office/drawing/2014/main" id="{1AB9AD3C-EC71-EF41-B6AC-8C7297CA3B1C}"/>
              </a:ext>
            </a:extLst>
          </p:cNvPr>
          <p:cNvSpPr>
            <a:spLocks noGrp="1"/>
          </p:cNvSpPr>
          <p:nvPr>
            <p:ph idx="1"/>
          </p:nvPr>
        </p:nvSpPr>
        <p:spPr>
          <a:xfrm>
            <a:off x="6096000" y="242888"/>
            <a:ext cx="5269605" cy="6500812"/>
          </a:xfrm>
        </p:spPr>
        <p:txBody>
          <a:bodyPr anchor="ctr">
            <a:noAutofit/>
          </a:bodyPr>
          <a:lstStyle/>
          <a:p>
            <a:pPr marL="0" lvl="0" indent="0">
              <a:buNone/>
            </a:pPr>
            <a:r>
              <a:rPr lang="es-AR" sz="10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s-AR" sz="12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s-AR" sz="1200" b="1" dirty="0">
                <a:latin typeface="Tahoma" panose="020B0604030504040204" pitchFamily="34" charset="0"/>
                <a:ea typeface="Tahoma" panose="020B0604030504040204" pitchFamily="34" charset="0"/>
                <a:cs typeface="Tahoma" panose="020B0604030504040204" pitchFamily="34" charset="0"/>
              </a:rPr>
              <a:t>FORTALECER EL MODELO DE CONTROL EXTERNO IMPLICA</a:t>
            </a:r>
            <a:endParaRPr lang="es-ES_tradnl" sz="1200" b="1" dirty="0">
              <a:latin typeface="Tahoma" panose="020B0604030504040204" pitchFamily="34" charset="0"/>
              <a:ea typeface="Tahoma" panose="020B0604030504040204" pitchFamily="34" charset="0"/>
              <a:cs typeface="Tahoma" panose="020B0604030504040204" pitchFamily="34" charset="0"/>
            </a:endParaRPr>
          </a:p>
          <a:p>
            <a:pPr lvl="0">
              <a:buFont typeface="Wingdings" pitchFamily="2" charset="2"/>
              <a:buChar char="ü"/>
            </a:pPr>
            <a:r>
              <a:rPr lang="es-ES_tradnl" sz="1000" dirty="0">
                <a:latin typeface="Tahoma" panose="020B0604030504040204" pitchFamily="34" charset="0"/>
                <a:ea typeface="Tahoma" panose="020B0604030504040204" pitchFamily="34" charset="0"/>
                <a:cs typeface="Tahoma" panose="020B0604030504040204" pitchFamily="34" charset="0"/>
              </a:rPr>
              <a:t>una minimización de los riesgos por desvíos, en lo que atañe a corrupción, negligencia o improvisación al momento de gestionar políticas publicas.</a:t>
            </a:r>
            <a:endParaRPr lang="es-AR" sz="1000" dirty="0">
              <a:latin typeface="Tahoma" panose="020B0604030504040204" pitchFamily="34" charset="0"/>
              <a:ea typeface="Tahoma" panose="020B0604030504040204" pitchFamily="34" charset="0"/>
              <a:cs typeface="Tahoma" panose="020B0604030504040204" pitchFamily="34" charset="0"/>
            </a:endParaRPr>
          </a:p>
          <a:p>
            <a:pPr lvl="0">
              <a:buFont typeface="Wingdings" pitchFamily="2" charset="2"/>
              <a:buChar char="ü"/>
            </a:pPr>
            <a:r>
              <a:rPr lang="es-ES_tradnl" sz="1000" dirty="0">
                <a:latin typeface="Tahoma" panose="020B0604030504040204" pitchFamily="34" charset="0"/>
                <a:ea typeface="Tahoma" panose="020B0604030504040204" pitchFamily="34" charset="0"/>
                <a:cs typeface="Tahoma" panose="020B0604030504040204" pitchFamily="34" charset="0"/>
              </a:rPr>
              <a:t>la consolidación de una rendición de cuentas eficaz a partir de innovaciones en la ejecución de las auditorías.</a:t>
            </a:r>
            <a:endParaRPr lang="es-AR" sz="1000" dirty="0">
              <a:latin typeface="Tahoma" panose="020B0604030504040204" pitchFamily="34" charset="0"/>
              <a:ea typeface="Tahoma" panose="020B0604030504040204" pitchFamily="34" charset="0"/>
              <a:cs typeface="Tahoma" panose="020B0604030504040204" pitchFamily="34" charset="0"/>
            </a:endParaRPr>
          </a:p>
          <a:p>
            <a:pPr lvl="0">
              <a:buFont typeface="Wingdings" pitchFamily="2" charset="2"/>
              <a:buChar char="ü"/>
            </a:pPr>
            <a:r>
              <a:rPr lang="es-ES_tradnl" sz="1000" dirty="0">
                <a:latin typeface="Tahoma" panose="020B0604030504040204" pitchFamily="34" charset="0"/>
                <a:ea typeface="Tahoma" panose="020B0604030504040204" pitchFamily="34" charset="0"/>
                <a:cs typeface="Tahoma" panose="020B0604030504040204" pitchFamily="34" charset="0"/>
              </a:rPr>
              <a:t>un aporte a la transparencia en la información que recibe el ciudadano.</a:t>
            </a:r>
            <a:endParaRPr lang="es-AR" sz="1000" dirty="0">
              <a:latin typeface="Tahoma" panose="020B0604030504040204" pitchFamily="34" charset="0"/>
              <a:ea typeface="Tahoma" panose="020B0604030504040204" pitchFamily="34" charset="0"/>
              <a:cs typeface="Tahoma" panose="020B0604030504040204" pitchFamily="34" charset="0"/>
            </a:endParaRPr>
          </a:p>
          <a:p>
            <a:pPr lvl="0">
              <a:buFont typeface="Wingdings" pitchFamily="2" charset="2"/>
              <a:buChar char="ü"/>
            </a:pPr>
            <a:r>
              <a:rPr lang="es-ES_tradnl" sz="1000" dirty="0">
                <a:latin typeface="Tahoma" panose="020B0604030504040204" pitchFamily="34" charset="0"/>
                <a:ea typeface="Tahoma" panose="020B0604030504040204" pitchFamily="34" charset="0"/>
                <a:cs typeface="Tahoma" panose="020B0604030504040204" pitchFamily="34" charset="0"/>
              </a:rPr>
              <a:t>un abordaje a los desafíos del TdeC tanto desde el punto de vista sustantivo como tecnológico.</a:t>
            </a:r>
            <a:endParaRPr lang="es-AR" sz="1000" dirty="0">
              <a:latin typeface="Tahoma" panose="020B0604030504040204" pitchFamily="34" charset="0"/>
              <a:ea typeface="Tahoma" panose="020B0604030504040204" pitchFamily="34" charset="0"/>
              <a:cs typeface="Tahoma" panose="020B0604030504040204" pitchFamily="34" charset="0"/>
            </a:endParaRPr>
          </a:p>
          <a:p>
            <a:pPr lvl="0">
              <a:buFont typeface="Wingdings" pitchFamily="2" charset="2"/>
              <a:buChar char="ü"/>
            </a:pPr>
            <a:r>
              <a:rPr lang="es-ES_tradnl" sz="1000" dirty="0">
                <a:latin typeface="Tahoma" panose="020B0604030504040204" pitchFamily="34" charset="0"/>
                <a:ea typeface="Tahoma" panose="020B0604030504040204" pitchFamily="34" charset="0"/>
                <a:cs typeface="Tahoma" panose="020B0604030504040204" pitchFamily="34" charset="0"/>
              </a:rPr>
              <a:t>el rescate de evidencia crítica en el marco de un proceso sistémico.</a:t>
            </a:r>
            <a:endParaRPr lang="es-AR" sz="1000" dirty="0">
              <a:latin typeface="Tahoma" panose="020B0604030504040204" pitchFamily="34" charset="0"/>
              <a:ea typeface="Tahoma" panose="020B0604030504040204" pitchFamily="34" charset="0"/>
              <a:cs typeface="Tahoma" panose="020B0604030504040204" pitchFamily="34" charset="0"/>
            </a:endParaRPr>
          </a:p>
          <a:p>
            <a:pPr lvl="0">
              <a:buFont typeface="Wingdings" pitchFamily="2" charset="2"/>
              <a:buChar char="ü"/>
            </a:pPr>
            <a:r>
              <a:rPr lang="es-ES_tradnl" sz="1000" dirty="0">
                <a:latin typeface="Tahoma" panose="020B0604030504040204" pitchFamily="34" charset="0"/>
                <a:ea typeface="Tahoma" panose="020B0604030504040204" pitchFamily="34" charset="0"/>
                <a:cs typeface="Tahoma" panose="020B0604030504040204" pitchFamily="34" charset="0"/>
              </a:rPr>
              <a:t>la consolidación de la relación con los responsables de la gestión. </a:t>
            </a:r>
            <a:endParaRPr lang="es-AR" sz="1000" dirty="0">
              <a:latin typeface="Tahoma" panose="020B0604030504040204" pitchFamily="34" charset="0"/>
              <a:ea typeface="Tahoma" panose="020B0604030504040204" pitchFamily="34" charset="0"/>
              <a:cs typeface="Tahoma" panose="020B0604030504040204" pitchFamily="34" charset="0"/>
            </a:endParaRPr>
          </a:p>
          <a:p>
            <a:pPr lvl="0">
              <a:buFont typeface="Wingdings" pitchFamily="2" charset="2"/>
              <a:buChar char="ü"/>
            </a:pPr>
            <a:r>
              <a:rPr lang="es-ES_tradnl" sz="1000" dirty="0">
                <a:latin typeface="Tahoma" panose="020B0604030504040204" pitchFamily="34" charset="0"/>
                <a:ea typeface="Tahoma" panose="020B0604030504040204" pitchFamily="34" charset="0"/>
                <a:cs typeface="Tahoma" panose="020B0604030504040204" pitchFamily="34" charset="0"/>
              </a:rPr>
              <a:t>la contribución a la credibilidad y legitimidad del modelo de control externo.</a:t>
            </a:r>
            <a:endParaRPr lang="es-AR" sz="1000" dirty="0">
              <a:latin typeface="Tahoma" panose="020B0604030504040204" pitchFamily="34" charset="0"/>
              <a:ea typeface="Tahoma" panose="020B0604030504040204" pitchFamily="34" charset="0"/>
              <a:cs typeface="Tahoma" panose="020B0604030504040204" pitchFamily="34" charset="0"/>
            </a:endParaRPr>
          </a:p>
          <a:p>
            <a:pPr lvl="0">
              <a:buFont typeface="Wingdings" pitchFamily="2" charset="2"/>
              <a:buChar char="ü"/>
            </a:pPr>
            <a:r>
              <a:rPr lang="es-ES_tradnl" sz="1000" dirty="0">
                <a:latin typeface="Tahoma" panose="020B0604030504040204" pitchFamily="34" charset="0"/>
                <a:ea typeface="Tahoma" panose="020B0604030504040204" pitchFamily="34" charset="0"/>
                <a:cs typeface="Tahoma" panose="020B0604030504040204" pitchFamily="34" charset="0"/>
              </a:rPr>
              <a:t>un aporte de valor publico para la integridad de las políticas publicas.</a:t>
            </a:r>
            <a:endParaRPr lang="es-AR" sz="1000" dirty="0">
              <a:latin typeface="Tahoma" panose="020B0604030504040204" pitchFamily="34" charset="0"/>
              <a:ea typeface="Tahoma" panose="020B0604030504040204" pitchFamily="34" charset="0"/>
              <a:cs typeface="Tahoma" panose="020B0604030504040204" pitchFamily="34" charset="0"/>
            </a:endParaRPr>
          </a:p>
          <a:p>
            <a:pPr lvl="0">
              <a:buFont typeface="Wingdings" pitchFamily="2" charset="2"/>
              <a:buChar char="ü"/>
            </a:pPr>
            <a:r>
              <a:rPr lang="es-ES_tradnl" sz="1000" dirty="0">
                <a:latin typeface="Tahoma" panose="020B0604030504040204" pitchFamily="34" charset="0"/>
                <a:ea typeface="Tahoma" panose="020B0604030504040204" pitchFamily="34" charset="0"/>
                <a:cs typeface="Tahoma" panose="020B0604030504040204" pitchFamily="34" charset="0"/>
              </a:rPr>
              <a:t>informes integrales e integrados con lenguaje claro, sencillo y de fácil comprensión para el ciudadano. </a:t>
            </a:r>
            <a:endParaRPr lang="es-AR" sz="1000" dirty="0">
              <a:latin typeface="Tahoma" panose="020B0604030504040204" pitchFamily="34" charset="0"/>
              <a:ea typeface="Tahoma" panose="020B0604030504040204" pitchFamily="34" charset="0"/>
              <a:cs typeface="Tahoma" panose="020B0604030504040204" pitchFamily="34" charset="0"/>
            </a:endParaRPr>
          </a:p>
          <a:p>
            <a:pPr lvl="0">
              <a:buFont typeface="Wingdings" pitchFamily="2" charset="2"/>
              <a:buChar char="ü"/>
            </a:pPr>
            <a:r>
              <a:rPr lang="es-ES_tradnl" sz="1000" dirty="0">
                <a:latin typeface="Tahoma" panose="020B0604030504040204" pitchFamily="34" charset="0"/>
                <a:ea typeface="Tahoma" panose="020B0604030504040204" pitchFamily="34" charset="0"/>
                <a:cs typeface="Tahoma" panose="020B0604030504040204" pitchFamily="34" charset="0"/>
              </a:rPr>
              <a:t>un aporte a la buena gobernanza. pública</a:t>
            </a:r>
            <a:endParaRPr lang="es-AR" sz="1000" dirty="0">
              <a:latin typeface="Tahoma" panose="020B0604030504040204" pitchFamily="34" charset="0"/>
              <a:ea typeface="Tahoma" panose="020B0604030504040204" pitchFamily="34" charset="0"/>
              <a:cs typeface="Tahoma" panose="020B0604030504040204" pitchFamily="34" charset="0"/>
            </a:endParaRPr>
          </a:p>
          <a:p>
            <a:pPr lvl="0">
              <a:buFont typeface="Wingdings" pitchFamily="2" charset="2"/>
              <a:buChar char="ü"/>
            </a:pPr>
            <a:r>
              <a:rPr lang="es-ES_tradnl" sz="1000" dirty="0">
                <a:latin typeface="Tahoma" panose="020B0604030504040204" pitchFamily="34" charset="0"/>
                <a:ea typeface="Tahoma" panose="020B0604030504040204" pitchFamily="34" charset="0"/>
                <a:cs typeface="Tahoma" panose="020B0604030504040204" pitchFamily="34" charset="0"/>
              </a:rPr>
              <a:t>la vinculación del organismo con organismos internacionales que ya trabajan en la relación control-evaluación de políticas públicas.</a:t>
            </a:r>
            <a:endParaRPr lang="es-AR" sz="1000" dirty="0">
              <a:latin typeface="Tahoma" panose="020B0604030504040204" pitchFamily="34" charset="0"/>
              <a:ea typeface="Tahoma" panose="020B0604030504040204" pitchFamily="34" charset="0"/>
              <a:cs typeface="Tahoma" panose="020B0604030504040204" pitchFamily="34" charset="0"/>
            </a:endParaRPr>
          </a:p>
          <a:p>
            <a:pPr lvl="0">
              <a:buFont typeface="Wingdings" pitchFamily="2" charset="2"/>
              <a:buChar char="ü"/>
            </a:pPr>
            <a:r>
              <a:rPr lang="es-ES_tradnl" sz="1000" dirty="0">
                <a:latin typeface="Tahoma" panose="020B0604030504040204" pitchFamily="34" charset="0"/>
                <a:ea typeface="Tahoma" panose="020B0604030504040204" pitchFamily="34" charset="0"/>
                <a:cs typeface="Tahoma" panose="020B0604030504040204" pitchFamily="34" charset="0"/>
              </a:rPr>
              <a:t>la optimización del Sistema de Gestión de la Calidad que certifica mediante auditoria externa la totalidad de los procesos bajo normas ISO.</a:t>
            </a:r>
            <a:endParaRPr lang="es-AR" sz="1000" dirty="0">
              <a:latin typeface="Tahoma" panose="020B0604030504040204" pitchFamily="34" charset="0"/>
              <a:ea typeface="Tahoma" panose="020B0604030504040204" pitchFamily="34" charset="0"/>
              <a:cs typeface="Tahoma" panose="020B0604030504040204" pitchFamily="34" charset="0"/>
            </a:endParaRPr>
          </a:p>
          <a:p>
            <a:pPr lvl="0">
              <a:buFont typeface="Wingdings" pitchFamily="2" charset="2"/>
              <a:buChar char="ü"/>
            </a:pPr>
            <a:r>
              <a:rPr lang="es-ES_tradnl" sz="1000" dirty="0">
                <a:latin typeface="Tahoma" panose="020B0604030504040204" pitchFamily="34" charset="0"/>
                <a:ea typeface="Tahoma" panose="020B0604030504040204" pitchFamily="34" charset="0"/>
                <a:cs typeface="Tahoma" panose="020B0604030504040204" pitchFamily="34" charset="0"/>
              </a:rPr>
              <a:t>la concientización acerca de la importancia del control externo del TdeC.</a:t>
            </a:r>
            <a:endParaRPr lang="es-AR" sz="1000" dirty="0">
              <a:latin typeface="Tahoma" panose="020B0604030504040204" pitchFamily="34" charset="0"/>
              <a:ea typeface="Tahoma" panose="020B0604030504040204" pitchFamily="34" charset="0"/>
              <a:cs typeface="Tahoma" panose="020B0604030504040204" pitchFamily="34" charset="0"/>
            </a:endParaRPr>
          </a:p>
          <a:p>
            <a:pPr lvl="0">
              <a:buFont typeface="Wingdings" pitchFamily="2" charset="2"/>
              <a:buChar char="ü"/>
            </a:pPr>
            <a:r>
              <a:rPr lang="es-ES_tradnl" sz="1000" dirty="0">
                <a:latin typeface="Tahoma" panose="020B0604030504040204" pitchFamily="34" charset="0"/>
                <a:ea typeface="Tahoma" panose="020B0604030504040204" pitchFamily="34" charset="0"/>
                <a:cs typeface="Tahoma" panose="020B0604030504040204" pitchFamily="34" charset="0"/>
              </a:rPr>
              <a:t>el cumplimiento de principios de economía, eficiencia, razonabilidad, publicidad, libre concurrencia, competencia, igualdad, transparencia, autonomía funcional, autonomía jurídica, separación de funciones de control, universalidad, entre otros.</a:t>
            </a:r>
            <a:endParaRPr lang="es-AR" sz="1000" dirty="0">
              <a:latin typeface="Tahoma" panose="020B0604030504040204" pitchFamily="34" charset="0"/>
              <a:ea typeface="Tahoma" panose="020B0604030504040204" pitchFamily="34" charset="0"/>
              <a:cs typeface="Tahoma" panose="020B0604030504040204" pitchFamily="34" charset="0"/>
            </a:endParaRPr>
          </a:p>
          <a:p>
            <a:pPr lvl="0">
              <a:buFont typeface="Wingdings" pitchFamily="2" charset="2"/>
              <a:buChar char="ü"/>
            </a:pPr>
            <a:r>
              <a:rPr lang="es-ES_tradnl" sz="1000" dirty="0">
                <a:latin typeface="Tahoma" panose="020B0604030504040204" pitchFamily="34" charset="0"/>
                <a:ea typeface="Tahoma" panose="020B0604030504040204" pitchFamily="34" charset="0"/>
                <a:cs typeface="Tahoma" panose="020B0604030504040204" pitchFamily="34" charset="0"/>
              </a:rPr>
              <a:t>el fortalecimiento de comunicación interna y externa del TdeC con los </a:t>
            </a:r>
            <a:r>
              <a:rPr lang="es-ES_tradnl" sz="1000" i="1" dirty="0">
                <a:latin typeface="Tahoma" panose="020B0604030504040204" pitchFamily="34" charset="0"/>
                <a:ea typeface="Tahoma" panose="020B0604030504040204" pitchFamily="34" charset="0"/>
                <a:cs typeface="Tahoma" panose="020B0604030504040204" pitchFamily="34" charset="0"/>
              </a:rPr>
              <a:t>stakeholders.</a:t>
            </a:r>
            <a:endParaRPr lang="es-AR" sz="1000" dirty="0">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ü"/>
            </a:pPr>
            <a:r>
              <a:rPr lang="es-ES_tradnl" sz="1000" dirty="0">
                <a:latin typeface="Tahoma" panose="020B0604030504040204" pitchFamily="34" charset="0"/>
                <a:ea typeface="Tahoma" panose="020B0604030504040204" pitchFamily="34" charset="0"/>
                <a:cs typeface="Tahoma" panose="020B0604030504040204" pitchFamily="34" charset="0"/>
              </a:rPr>
              <a:t>la conexión con la posterior evaluación de las políticas públicas </a:t>
            </a:r>
            <a:endParaRPr lang="es-A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730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E104887-C5FE-0E44-9A4E-B36F80F17316}"/>
              </a:ext>
            </a:extLst>
          </p:cNvPr>
          <p:cNvSpPr>
            <a:spLocks noGrp="1"/>
          </p:cNvSpPr>
          <p:nvPr>
            <p:ph type="title"/>
          </p:nvPr>
        </p:nvSpPr>
        <p:spPr>
          <a:xfrm>
            <a:off x="466722" y="586855"/>
            <a:ext cx="3201366" cy="3387497"/>
          </a:xfrm>
        </p:spPr>
        <p:txBody>
          <a:bodyPr anchor="b">
            <a:normAutofit/>
          </a:bodyPr>
          <a:lstStyle/>
          <a:p>
            <a:pPr algn="r"/>
            <a: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t>HORIZONTE  TEMPORAL </a:t>
            </a:r>
            <a:br>
              <a:rPr lang="es-AR" sz="1800" dirty="0">
                <a:solidFill>
                  <a:srgbClr val="FFFFFF"/>
                </a:solidFill>
              </a:rPr>
            </a:br>
            <a:br>
              <a:rPr lang="es-AR" sz="2500" dirty="0">
                <a:solidFill>
                  <a:srgbClr val="FFFFFF"/>
                </a:solidFill>
              </a:rPr>
            </a:br>
            <a:r>
              <a:rPr lang="es-AR" sz="2500" dirty="0">
                <a:solidFill>
                  <a:srgbClr val="FFFFFF"/>
                </a:solidFill>
              </a:rPr>
              <a:t> </a:t>
            </a:r>
          </a:p>
        </p:txBody>
      </p:sp>
      <p:pic>
        <p:nvPicPr>
          <p:cNvPr id="11" name="Picture 10" descr="Patrón de fondo&#10;&#10;Descripción generada automáticamente">
            <a:extLst>
              <a:ext uri="{FF2B5EF4-FFF2-40B4-BE49-F238E27FC236}">
                <a16:creationId xmlns:a16="http://schemas.microsoft.com/office/drawing/2014/main" id="{4A201337-F884-44D3-961D-FC0C7855D6C8}"/>
              </a:ext>
            </a:extLst>
          </p:cNvPr>
          <p:cNvPicPr>
            <a:picLocks noChangeAspect="1"/>
          </p:cNvPicPr>
          <p:nvPr/>
        </p:nvPicPr>
        <p:blipFill rotWithShape="1">
          <a:blip r:embed="rId3"/>
          <a:srcRect l="42631" r="30134" b="-1"/>
          <a:stretch/>
        </p:blipFill>
        <p:spPr>
          <a:xfrm>
            <a:off x="8109502" y="10"/>
            <a:ext cx="4082498" cy="6857990"/>
          </a:xfrm>
          <a:prstGeom prst="rect">
            <a:avLst/>
          </a:prstGeom>
        </p:spPr>
      </p:pic>
      <p:graphicFrame>
        <p:nvGraphicFramePr>
          <p:cNvPr id="5" name="Marcador de contenido 2">
            <a:extLst>
              <a:ext uri="{FF2B5EF4-FFF2-40B4-BE49-F238E27FC236}">
                <a16:creationId xmlns:a16="http://schemas.microsoft.com/office/drawing/2014/main" id="{BB1310EE-5C60-4CF4-9641-7F764454ED6E}"/>
              </a:ext>
            </a:extLst>
          </p:cNvPr>
          <p:cNvGraphicFramePr>
            <a:graphicFrameLocks noGrp="1"/>
          </p:cNvGraphicFramePr>
          <p:nvPr>
            <p:ph idx="1"/>
            <p:extLst>
              <p:ext uri="{D42A27DB-BD31-4B8C-83A1-F6EECF244321}">
                <p14:modId xmlns:p14="http://schemas.microsoft.com/office/powerpoint/2010/main" val="1857357633"/>
              </p:ext>
            </p:extLst>
          </p:nvPr>
        </p:nvGraphicFramePr>
        <p:xfrm>
          <a:off x="4581727" y="649480"/>
          <a:ext cx="3025303" cy="55460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306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FEEE6D33-BCC9-F441-BCCD-C92AE3EFC672}"/>
              </a:ext>
            </a:extLst>
          </p:cNvPr>
          <p:cNvSpPr>
            <a:spLocks noGrp="1"/>
          </p:cNvSpPr>
          <p:nvPr>
            <p:ph type="title"/>
          </p:nvPr>
        </p:nvSpPr>
        <p:spPr>
          <a:xfrm>
            <a:off x="934872" y="982272"/>
            <a:ext cx="3388419" cy="4560970"/>
          </a:xfrm>
        </p:spPr>
        <p:txBody>
          <a:bodyPr>
            <a:normAutofit/>
          </a:bodyPr>
          <a:lstStyle/>
          <a:p>
            <a: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t>DECISIÓN POLÍTICA: </a:t>
            </a:r>
            <a:b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t>POLÍTICA PÚBLICA DE SALUD</a:t>
            </a:r>
            <a:b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t>COVID-19</a:t>
            </a:r>
            <a:b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t>“CAMPAÑA DE VACUNACIÓN COVID 19” </a:t>
            </a:r>
            <a:b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br>
            <a:endPar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Marcador de contenido 2">
            <a:extLst>
              <a:ext uri="{FF2B5EF4-FFF2-40B4-BE49-F238E27FC236}">
                <a16:creationId xmlns:a16="http://schemas.microsoft.com/office/drawing/2014/main" id="{854EF816-F35F-A043-8409-1ACA62089395}"/>
              </a:ext>
            </a:extLst>
          </p:cNvPr>
          <p:cNvSpPr>
            <a:spLocks noGrp="1"/>
          </p:cNvSpPr>
          <p:nvPr>
            <p:ph idx="1"/>
          </p:nvPr>
        </p:nvSpPr>
        <p:spPr>
          <a:xfrm>
            <a:off x="5221862" y="1733797"/>
            <a:ext cx="6249702" cy="4320450"/>
          </a:xfrm>
        </p:spPr>
        <p:txBody>
          <a:bodyPr anchor="ctr">
            <a:normAutofit/>
          </a:bodyPr>
          <a:lstStyle/>
          <a:p>
            <a:r>
              <a:rPr lang="es-AR" sz="1800" b="1" dirty="0">
                <a:solidFill>
                  <a:srgbClr val="FEFFFF"/>
                </a:solidFill>
                <a:latin typeface="Tahoma" panose="020B0604030504040204" pitchFamily="34" charset="0"/>
                <a:ea typeface="Tahoma" panose="020B0604030504040204" pitchFamily="34" charset="0"/>
                <a:cs typeface="Tahoma" panose="020B0604030504040204" pitchFamily="34" charset="0"/>
              </a:rPr>
              <a:t>CONTROL EXTERNO TRANSVERSAL DE LA POLÍTICA PÚBLICA</a:t>
            </a:r>
          </a:p>
          <a:p>
            <a:endParaRPr lang="es-AR" sz="1600" dirty="0">
              <a:solidFill>
                <a:srgbClr val="FEFFFF"/>
              </a:solidFill>
              <a:latin typeface="Tahoma" panose="020B0604030504040204" pitchFamily="34" charset="0"/>
              <a:ea typeface="Tahoma" panose="020B0604030504040204" pitchFamily="34" charset="0"/>
              <a:cs typeface="Tahoma" panose="020B0604030504040204" pitchFamily="34" charset="0"/>
            </a:endParaRPr>
          </a:p>
          <a:p>
            <a:r>
              <a:rPr lang="es-AR" sz="1600" dirty="0">
                <a:solidFill>
                  <a:srgbClr val="FEFFFF"/>
                </a:solidFill>
                <a:latin typeface="Tahoma" panose="020B0604030504040204" pitchFamily="34" charset="0"/>
                <a:ea typeface="Tahoma" panose="020B0604030504040204" pitchFamily="34" charset="0"/>
                <a:cs typeface="Tahoma" panose="020B0604030504040204" pitchFamily="34" charset="0"/>
              </a:rPr>
              <a:t>CONTROL PREVIO (Dictamen)</a:t>
            </a:r>
          </a:p>
          <a:p>
            <a:r>
              <a:rPr lang="es-AR" sz="1600" dirty="0">
                <a:solidFill>
                  <a:srgbClr val="FEFFFF"/>
                </a:solidFill>
                <a:latin typeface="Tahoma" panose="020B0604030504040204" pitchFamily="34" charset="0"/>
                <a:ea typeface="Tahoma" panose="020B0604030504040204" pitchFamily="34" charset="0"/>
                <a:cs typeface="Tahoma" panose="020B0604030504040204" pitchFamily="34" charset="0"/>
              </a:rPr>
              <a:t>JUICIO DE CUENTAS (Sentencia)</a:t>
            </a:r>
          </a:p>
          <a:p>
            <a:r>
              <a:rPr lang="es-AR" sz="1600" dirty="0">
                <a:solidFill>
                  <a:srgbClr val="FEFFFF"/>
                </a:solidFill>
                <a:latin typeface="Tahoma" panose="020B0604030504040204" pitchFamily="34" charset="0"/>
                <a:ea typeface="Tahoma" panose="020B0604030504040204" pitchFamily="34" charset="0"/>
                <a:cs typeface="Tahoma" panose="020B0604030504040204" pitchFamily="34" charset="0"/>
              </a:rPr>
              <a:t>AUDITORIA  (Informe)</a:t>
            </a:r>
          </a:p>
          <a:p>
            <a:pPr marL="0" indent="0">
              <a:buNone/>
            </a:pPr>
            <a:endParaRPr lang="es-AR" sz="1600" dirty="0">
              <a:solidFill>
                <a:srgbClr val="FEFFFF"/>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s-AR" sz="1600" dirty="0">
              <a:solidFill>
                <a:srgbClr val="FEFFFF"/>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s-AR" sz="1600" dirty="0">
                <a:solidFill>
                  <a:srgbClr val="FEFFFF"/>
                </a:solidFill>
                <a:latin typeface="Tahoma" panose="020B0604030504040204" pitchFamily="34" charset="0"/>
                <a:ea typeface="Tahoma" panose="020B0604030504040204" pitchFamily="34" charset="0"/>
                <a:cs typeface="Tahoma" panose="020B0604030504040204" pitchFamily="34" charset="0"/>
              </a:rPr>
              <a:t>PRESENTACIÓN DE INFORMES HASTA LA ETAPA 4. SE TRABAJA EN LA ETAPA 5</a:t>
            </a:r>
          </a:p>
        </p:txBody>
      </p:sp>
    </p:spTree>
    <p:extLst>
      <p:ext uri="{BB962C8B-B14F-4D97-AF65-F5344CB8AC3E}">
        <p14:creationId xmlns:p14="http://schemas.microsoft.com/office/powerpoint/2010/main" val="4138524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1"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ítulo 1">
            <a:extLst>
              <a:ext uri="{FF2B5EF4-FFF2-40B4-BE49-F238E27FC236}">
                <a16:creationId xmlns:a16="http://schemas.microsoft.com/office/drawing/2014/main" id="{B84EE280-325D-864A-8F9F-CC1689D1488A}"/>
              </a:ext>
            </a:extLst>
          </p:cNvPr>
          <p:cNvSpPr>
            <a:spLocks noGrp="1"/>
          </p:cNvSpPr>
          <p:nvPr>
            <p:ph type="title"/>
          </p:nvPr>
        </p:nvSpPr>
        <p:spPr>
          <a:xfrm>
            <a:off x="7835106" y="1132517"/>
            <a:ext cx="3246509" cy="4367531"/>
          </a:xfrm>
        </p:spPr>
        <p:txBody>
          <a:bodyPr>
            <a:normAutofit/>
          </a:bodyPr>
          <a:lstStyle/>
          <a:p>
            <a:r>
              <a:rPr lang="es-AR" dirty="0">
                <a:solidFill>
                  <a:srgbClr val="FFFFFF"/>
                </a:solidFill>
                <a:latin typeface="Tahoma" panose="020B0604030504040204" pitchFamily="34" charset="0"/>
                <a:ea typeface="Tahoma" panose="020B0604030504040204" pitchFamily="34" charset="0"/>
                <a:cs typeface="Tahoma" panose="020B0604030504040204" pitchFamily="34" charset="0"/>
              </a:rPr>
              <a:t>MUCHAS GRACIAS</a:t>
            </a:r>
            <a:br>
              <a:rPr lang="es-AR" dirty="0">
                <a:solidFill>
                  <a:srgbClr val="FFFFFF"/>
                </a:solidFill>
              </a:rPr>
            </a:br>
            <a:endParaRPr lang="es-AR" dirty="0">
              <a:solidFill>
                <a:srgbClr val="FFFFFF"/>
              </a:solidFill>
            </a:endParaRPr>
          </a:p>
        </p:txBody>
      </p:sp>
      <p:sp>
        <p:nvSpPr>
          <p:cNvPr id="3" name="Marcador de contenido 2">
            <a:extLst>
              <a:ext uri="{FF2B5EF4-FFF2-40B4-BE49-F238E27FC236}">
                <a16:creationId xmlns:a16="http://schemas.microsoft.com/office/drawing/2014/main" id="{FEFFAFE1-6B8D-BA4D-9ECE-3213842EAA9D}"/>
              </a:ext>
            </a:extLst>
          </p:cNvPr>
          <p:cNvSpPr>
            <a:spLocks noGrp="1"/>
          </p:cNvSpPr>
          <p:nvPr>
            <p:ph idx="1"/>
          </p:nvPr>
        </p:nvSpPr>
        <p:spPr>
          <a:xfrm>
            <a:off x="665018" y="248404"/>
            <a:ext cx="6474157" cy="5251645"/>
          </a:xfrm>
        </p:spPr>
        <p:txBody>
          <a:bodyPr anchor="ctr">
            <a:normAutofit/>
          </a:bodyPr>
          <a:lstStyle/>
          <a:p>
            <a:pPr marL="0" indent="0">
              <a:buNone/>
            </a:pPr>
            <a:endParaRPr lang="es-ES_tradnl" sz="24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s-ES_tradnl" sz="2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s-ES_tradnl" sz="2400" dirty="0">
                <a:latin typeface="Tahoma" panose="020B0604030504040204" pitchFamily="34" charset="0"/>
                <a:ea typeface="Tahoma" panose="020B0604030504040204" pitchFamily="34" charset="0"/>
                <a:cs typeface="Tahoma" panose="020B0604030504040204" pitchFamily="34" charset="0"/>
              </a:rPr>
              <a:t>“…el derecho administrativo puede ayudar a que se tomen mejores decisiones si entiende su papel dentro de la misión de </a:t>
            </a:r>
            <a:r>
              <a:rPr lang="es-ES_tradnl" sz="2400" i="1" dirty="0" err="1">
                <a:latin typeface="Tahoma" panose="020B0604030504040204" pitchFamily="34" charset="0"/>
                <a:ea typeface="Tahoma" panose="020B0604030504040204" pitchFamily="34" charset="0"/>
                <a:cs typeface="Tahoma" panose="020B0604030504040204" pitchFamily="34" charset="0"/>
              </a:rPr>
              <a:t>policy</a:t>
            </a:r>
            <a:r>
              <a:rPr lang="es-ES_tradnl" sz="2400" i="1" dirty="0">
                <a:latin typeface="Tahoma" panose="020B0604030504040204" pitchFamily="34" charset="0"/>
                <a:ea typeface="Tahoma" panose="020B0604030504040204" pitchFamily="34" charset="0"/>
                <a:cs typeface="Tahoma" panose="020B0604030504040204" pitchFamily="34" charset="0"/>
              </a:rPr>
              <a:t> </a:t>
            </a:r>
            <a:r>
              <a:rPr lang="es-ES_tradnl" sz="2400" i="1" dirty="0" err="1">
                <a:latin typeface="Tahoma" panose="020B0604030504040204" pitchFamily="34" charset="0"/>
                <a:ea typeface="Tahoma" panose="020B0604030504040204" pitchFamily="34" charset="0"/>
                <a:cs typeface="Tahoma" panose="020B0604030504040204" pitchFamily="34" charset="0"/>
              </a:rPr>
              <a:t>making</a:t>
            </a:r>
            <a:r>
              <a:rPr lang="es-ES_tradnl" sz="2400" i="1" dirty="0">
                <a:latin typeface="Tahoma" panose="020B0604030504040204" pitchFamily="34" charset="0"/>
                <a:ea typeface="Tahoma" panose="020B0604030504040204" pitchFamily="34" charset="0"/>
                <a:cs typeface="Tahoma" panose="020B0604030504040204" pitchFamily="34" charset="0"/>
              </a:rPr>
              <a:t> </a:t>
            </a:r>
            <a:r>
              <a:rPr lang="es-ES_tradnl" sz="2400" dirty="0">
                <a:latin typeface="Tahoma" panose="020B0604030504040204" pitchFamily="34" charset="0"/>
                <a:ea typeface="Tahoma" panose="020B0604030504040204" pitchFamily="34" charset="0"/>
                <a:cs typeface="Tahoma" panose="020B0604030504040204" pitchFamily="34" charset="0"/>
              </a:rPr>
              <a:t>de la administración…” </a:t>
            </a:r>
            <a:r>
              <a:rPr lang="es-ES_tradnl" sz="1800" dirty="0">
                <a:latin typeface="Tahoma" panose="020B0604030504040204" pitchFamily="34" charset="0"/>
                <a:ea typeface="Tahoma" panose="020B0604030504040204" pitchFamily="34" charset="0"/>
                <a:cs typeface="Tahoma" panose="020B0604030504040204" pitchFamily="34" charset="0"/>
              </a:rPr>
              <a:t>(Santiago, </a:t>
            </a:r>
            <a:r>
              <a:rPr lang="es-ES_tradnl" sz="1800" dirty="0" err="1">
                <a:latin typeface="Tahoma" panose="020B0604030504040204" pitchFamily="34" charset="0"/>
                <a:ea typeface="Tahoma" panose="020B0604030504040204" pitchFamily="34" charset="0"/>
                <a:cs typeface="Tahoma" panose="020B0604030504040204" pitchFamily="34" charset="0"/>
              </a:rPr>
              <a:t>Boulin</a:t>
            </a:r>
            <a:r>
              <a:rPr lang="es-ES_tradnl" sz="1800" dirty="0">
                <a:latin typeface="Tahoma" panose="020B0604030504040204" pitchFamily="34" charset="0"/>
                <a:ea typeface="Tahoma" panose="020B0604030504040204" pitchFamily="34" charset="0"/>
                <a:cs typeface="Tahoma" panose="020B0604030504040204" pitchFamily="34" charset="0"/>
              </a:rPr>
              <a:t> &amp; Cadenas) </a:t>
            </a:r>
          </a:p>
          <a:p>
            <a:pPr marL="0" indent="0">
              <a:buNone/>
            </a:pPr>
            <a:endParaRPr lang="es-ES_tradnl" sz="24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s-AR" sz="2400" dirty="0">
              <a:latin typeface="Tahoma" panose="020B0604030504040204" pitchFamily="34" charset="0"/>
              <a:ea typeface="Tahoma" panose="020B0604030504040204" pitchFamily="34" charset="0"/>
              <a:cs typeface="Tahoma" panose="020B0604030504040204" pitchFamily="34" charset="0"/>
            </a:endParaRPr>
          </a:p>
          <a:p>
            <a:endParaRPr lang="es-AR" sz="2400" dirty="0"/>
          </a:p>
        </p:txBody>
      </p:sp>
    </p:spTree>
    <p:extLst>
      <p:ext uri="{BB962C8B-B14F-4D97-AF65-F5344CB8AC3E}">
        <p14:creationId xmlns:p14="http://schemas.microsoft.com/office/powerpoint/2010/main" val="330069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768FEDF-D6A6-B049-AC07-FC55FEDBAD54}"/>
              </a:ext>
            </a:extLst>
          </p:cNvPr>
          <p:cNvSpPr>
            <a:spLocks noGrp="1"/>
          </p:cNvSpPr>
          <p:nvPr>
            <p:ph type="title"/>
          </p:nvPr>
        </p:nvSpPr>
        <p:spPr>
          <a:xfrm>
            <a:off x="567159" y="-416690"/>
            <a:ext cx="3113590" cy="6857999"/>
          </a:xfrm>
        </p:spPr>
        <p:txBody>
          <a:bodyPr anchor="b">
            <a:normAutofit/>
          </a:bodyPr>
          <a:lstStyle/>
          <a:p>
            <a:pPr algn="r"/>
            <a:br>
              <a:rPr lang="es-AR" sz="1000" dirty="0">
                <a:solidFill>
                  <a:srgbClr val="FFFFFF"/>
                </a:solidFill>
                <a:latin typeface="Times New Roman" panose="02020603050405020304" pitchFamily="18" charset="0"/>
                <a:cs typeface="Times New Roman" panose="02020603050405020304" pitchFamily="18" charset="0"/>
              </a:rPr>
            </a:br>
            <a:br>
              <a:rPr lang="es-AR" sz="1000" dirty="0">
                <a:solidFill>
                  <a:srgbClr val="FFFFFF"/>
                </a:solidFill>
                <a:latin typeface="Times New Roman" panose="02020603050405020304" pitchFamily="18" charset="0"/>
                <a:cs typeface="Times New Roman" panose="02020603050405020304" pitchFamily="18" charset="0"/>
              </a:rPr>
            </a:br>
            <a: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t>¿CÓMO TOMAR MEJORES DECISIONES CUANDO SE GESTIONAN POLÍTICAS PÚBLICAS ?</a:t>
            </a:r>
            <a:b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t>¿CÓMO ESTABLECER UNA VIA DE ENCUENTRO O PUENTE ENTRE LOS MODELOS DE CONTROL EXTERNO  Y LOS HACEDORES DE POLÍTICAS PÚBLICAS ?</a:t>
            </a:r>
            <a:b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t>¿CÓMO GENERAR EVIDENCIA  A PARTIR DE LOS MODELOS DE CONTROL EXTERNO?  </a:t>
            </a:r>
            <a:b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br>
            <a:endPar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a:extLst>
              <a:ext uri="{FF2B5EF4-FFF2-40B4-BE49-F238E27FC236}">
                <a16:creationId xmlns:a16="http://schemas.microsoft.com/office/drawing/2014/main" id="{7F3DC3AE-902A-DB48-93B9-CA07B9FCBA9D}"/>
              </a:ext>
            </a:extLst>
          </p:cNvPr>
          <p:cNvSpPr>
            <a:spLocks noGrp="1"/>
          </p:cNvSpPr>
          <p:nvPr>
            <p:ph idx="1"/>
          </p:nvPr>
        </p:nvSpPr>
        <p:spPr>
          <a:xfrm>
            <a:off x="4247909" y="286603"/>
            <a:ext cx="7117698" cy="6400799"/>
          </a:xfrm>
        </p:spPr>
        <p:txBody>
          <a:bodyPr anchor="ctr">
            <a:normAutofit fontScale="55000" lnSpcReduction="20000"/>
          </a:bodyPr>
          <a:lstStyle/>
          <a:p>
            <a:pPr marL="0" indent="0" algn="ctr">
              <a:buNone/>
            </a:pPr>
            <a:r>
              <a:rPr lang="es-AR" sz="2500" b="1" dirty="0">
                <a:latin typeface="Tahoma" panose="020B0604030504040204" pitchFamily="34" charset="0"/>
                <a:ea typeface="Tahoma" panose="020B0604030504040204" pitchFamily="34" charset="0"/>
                <a:cs typeface="Tahoma" panose="020B0604030504040204" pitchFamily="34" charset="0"/>
              </a:rPr>
              <a:t>SITUACIÓN PROBLEMÁTICA </a:t>
            </a:r>
          </a:p>
          <a:p>
            <a:pPr marL="0" indent="0">
              <a:buNone/>
            </a:pPr>
            <a:endParaRPr lang="es-AR" sz="2500" b="1" dirty="0">
              <a:latin typeface="Tahoma" panose="020B0604030504040204" pitchFamily="34" charset="0"/>
              <a:ea typeface="Tahoma" panose="020B0604030504040204" pitchFamily="34" charset="0"/>
              <a:cs typeface="Tahoma" panose="020B0604030504040204" pitchFamily="34" charset="0"/>
            </a:endParaRPr>
          </a:p>
          <a:p>
            <a:pPr algn="just">
              <a:lnSpc>
                <a:spcPct val="170000"/>
              </a:lnSpc>
              <a:buFont typeface="Wingdings" pitchFamily="2" charset="2"/>
              <a:buChar char="ü"/>
            </a:pPr>
            <a:r>
              <a:rPr lang="es-AR" sz="2500" dirty="0">
                <a:latin typeface="Tahoma" panose="020B0604030504040204" pitchFamily="34" charset="0"/>
                <a:ea typeface="Tahoma" panose="020B0604030504040204" pitchFamily="34" charset="0"/>
                <a:cs typeface="Tahoma" panose="020B0604030504040204" pitchFamily="34" charset="0"/>
              </a:rPr>
              <a:t>SISTEMA FEDERAL DE LA REPÚBLICA ARGENTINA.</a:t>
            </a:r>
          </a:p>
          <a:p>
            <a:pPr algn="just">
              <a:lnSpc>
                <a:spcPct val="170000"/>
              </a:lnSpc>
              <a:buFont typeface="Wingdings" pitchFamily="2" charset="2"/>
              <a:buChar char="ü"/>
            </a:pPr>
            <a:r>
              <a:rPr lang="es-AR" sz="2500" dirty="0">
                <a:latin typeface="Tahoma" panose="020B0604030504040204" pitchFamily="34" charset="0"/>
                <a:ea typeface="Tahoma" panose="020B0604030504040204" pitchFamily="34" charset="0"/>
                <a:cs typeface="Tahoma" panose="020B0604030504040204" pitchFamily="34" charset="0"/>
              </a:rPr>
              <a:t>ESTADOS SUBNACIONALES TRABAJAN EN PROCESOS DE DECISIÓN, IMPLEMENTACIÓN Y ACCIÓN DE LAS POLÍTICAS PÚBLICAS. </a:t>
            </a:r>
          </a:p>
          <a:p>
            <a:pPr algn="just">
              <a:lnSpc>
                <a:spcPct val="170000"/>
              </a:lnSpc>
              <a:buFont typeface="Wingdings" pitchFamily="2" charset="2"/>
              <a:buChar char="ü"/>
            </a:pPr>
            <a:r>
              <a:rPr lang="es-AR" sz="2500" dirty="0">
                <a:latin typeface="Tahoma" panose="020B0604030504040204" pitchFamily="34" charset="0"/>
                <a:ea typeface="Tahoma" panose="020B0604030504040204" pitchFamily="34" charset="0"/>
                <a:cs typeface="Tahoma" panose="020B0604030504040204" pitchFamily="34" charset="0"/>
              </a:rPr>
              <a:t>LOS ORGANISMOS DE CONTROL RECORREN LOS VASOS CAPILARES DEL LABERINTO DE LA ADMINISTRACIÓN PÚBLICA.</a:t>
            </a:r>
          </a:p>
          <a:p>
            <a:pPr algn="just">
              <a:lnSpc>
                <a:spcPct val="170000"/>
              </a:lnSpc>
              <a:buFont typeface="Wingdings" pitchFamily="2" charset="2"/>
              <a:buChar char="ü"/>
            </a:pPr>
            <a:r>
              <a:rPr lang="es-AR" sz="2500" dirty="0">
                <a:latin typeface="Tahoma" panose="020B0604030504040204" pitchFamily="34" charset="0"/>
                <a:ea typeface="Tahoma" panose="020B0604030504040204" pitchFamily="34" charset="0"/>
                <a:cs typeface="Tahoma" panose="020B0604030504040204" pitchFamily="34" charset="0"/>
              </a:rPr>
              <a:t>ANTESALA EFICAZ DE LA EVALUACIÓN DE LAS POLÍTICAS PÚBLICAS.</a:t>
            </a:r>
          </a:p>
          <a:p>
            <a:pPr marL="0" indent="0">
              <a:buNone/>
            </a:pPr>
            <a:endParaRPr lang="es-AR" sz="2500"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70000"/>
              </a:lnSpc>
              <a:buNone/>
            </a:pPr>
            <a:r>
              <a:rPr lang="es-ES_tradnl" sz="2500" i="1" dirty="0">
                <a:latin typeface="Tahoma" panose="020B0604030504040204" pitchFamily="34" charset="0"/>
                <a:ea typeface="Tahoma" panose="020B0604030504040204" pitchFamily="34" charset="0"/>
                <a:cs typeface="Tahoma" panose="020B0604030504040204" pitchFamily="34" charset="0"/>
              </a:rPr>
              <a:t>El control y la evaluación pueden generar sinérgicamente condiciones de fortalecimiento de la democracia. Los organismos de control, a partir del cuidado de un uso adecuado de los recursos públicos y del respeto por los parámetros institucionales. Los ámbitos de evaluación, produciendo el conocimiento sobre los logros de las políticas públicas, las condiciones de su realización y el grado de efectivización de los derechos en un marco creciente de equidad. </a:t>
            </a:r>
            <a:r>
              <a:rPr lang="es-ES" sz="2500" i="1" dirty="0">
                <a:latin typeface="Tahoma" panose="020B0604030504040204" pitchFamily="34" charset="0"/>
                <a:ea typeface="Tahoma" panose="020B0604030504040204" pitchFamily="34" charset="0"/>
                <a:cs typeface="Tahoma" panose="020B0604030504040204" pitchFamily="34" charset="0"/>
              </a:rPr>
              <a:t>(Neiroti, 2017, pág. 16)</a:t>
            </a:r>
            <a:endParaRPr lang="es-AR" sz="2500" i="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s-AR" sz="1100" b="1" dirty="0">
              <a:latin typeface="Times New Roman" panose="02020603050405020304" pitchFamily="18" charset="0"/>
              <a:cs typeface="Times New Roman" panose="02020603050405020304" pitchFamily="18" charset="0"/>
            </a:endParaRPr>
          </a:p>
          <a:p>
            <a:pPr marL="0" indent="0">
              <a:buNone/>
            </a:pPr>
            <a:endParaRPr lang="es-AR" sz="1100" b="1" dirty="0">
              <a:latin typeface="Times New Roman" panose="02020603050405020304" pitchFamily="18" charset="0"/>
              <a:cs typeface="Times New Roman" panose="02020603050405020304" pitchFamily="18" charset="0"/>
            </a:endParaRPr>
          </a:p>
          <a:p>
            <a:pPr marL="0" indent="0">
              <a:buNone/>
            </a:pPr>
            <a:endParaRPr lang="es-AR" sz="1100" b="1" dirty="0">
              <a:latin typeface="Times New Roman" panose="02020603050405020304" pitchFamily="18" charset="0"/>
              <a:cs typeface="Times New Roman" panose="02020603050405020304" pitchFamily="18" charset="0"/>
            </a:endParaRPr>
          </a:p>
          <a:p>
            <a:r>
              <a:rPr lang="es-AR" sz="1100" b="1" dirty="0">
                <a:latin typeface="Times New Roman" panose="02020603050405020304" pitchFamily="18" charset="0"/>
                <a:cs typeface="Times New Roman" panose="02020603050405020304" pitchFamily="18" charset="0"/>
              </a:rPr>
              <a:t>   </a:t>
            </a:r>
            <a:endParaRPr lang="es-A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601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BD5C19E-9503-3140-93A8-BCA5B0A3E95A}"/>
              </a:ext>
            </a:extLst>
          </p:cNvPr>
          <p:cNvSpPr>
            <a:spLocks noGrp="1"/>
          </p:cNvSpPr>
          <p:nvPr>
            <p:ph type="title"/>
          </p:nvPr>
        </p:nvSpPr>
        <p:spPr>
          <a:xfrm>
            <a:off x="625033" y="-142179"/>
            <a:ext cx="4431463" cy="6346210"/>
          </a:xfrm>
        </p:spPr>
        <p:txBody>
          <a:bodyPr anchor="b">
            <a:normAutofit fontScale="90000"/>
          </a:bodyPr>
          <a:lstStyle/>
          <a:p>
            <a:pPr algn="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200" dirty="0">
                <a:solidFill>
                  <a:srgbClr val="FFFFFF"/>
                </a:solidFill>
                <a:latin typeface="Times New Roman" panose="02020603050405020304" pitchFamily="18" charset="0"/>
                <a:cs typeface="Times New Roman" panose="02020603050405020304" pitchFamily="18" charset="0"/>
              </a:rPr>
            </a:br>
            <a:br>
              <a:rPr lang="es-AR" sz="22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r>
              <a:rPr lang="es-AR" sz="2000" dirty="0">
                <a:solidFill>
                  <a:srgbClr val="FFFFFF"/>
                </a:solidFill>
                <a:latin typeface="Tahoma" panose="020B0604030504040204" pitchFamily="34" charset="0"/>
                <a:ea typeface="Tahoma" panose="020B0604030504040204" pitchFamily="34" charset="0"/>
                <a:cs typeface="Tahoma" panose="020B0604030504040204" pitchFamily="34" charset="0"/>
              </a:rPr>
              <a:t>EN UN ESTADO DE DERECHO EN CONTINUO PROGRESO Y EVOLUCIÓN ES NECESARIO PONER ÉNFASIS EN LOS ORGANISMOS DE CONTROL</a:t>
            </a:r>
            <a:br>
              <a:rPr lang="es-AR" sz="20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20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20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20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20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20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20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20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20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s-AR" sz="2000" dirty="0">
                <a:solidFill>
                  <a:srgbClr val="FFFFFF"/>
                </a:solidFill>
                <a:latin typeface="Tahoma" panose="020B0604030504040204" pitchFamily="34" charset="0"/>
                <a:ea typeface="Tahoma" panose="020B0604030504040204" pitchFamily="34" charset="0"/>
                <a:cs typeface="Tahoma" panose="020B0604030504040204" pitchFamily="34" charset="0"/>
              </a:rPr>
              <a:t>¿CÓMO? </a:t>
            </a:r>
            <a:br>
              <a:rPr lang="es-AR" sz="20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s-AR" sz="2000" dirty="0">
                <a:solidFill>
                  <a:srgbClr val="FFFFFF"/>
                </a:solidFill>
                <a:latin typeface="Tahoma" panose="020B0604030504040204" pitchFamily="34" charset="0"/>
                <a:ea typeface="Tahoma" panose="020B0604030504040204" pitchFamily="34" charset="0"/>
                <a:cs typeface="Tahoma" panose="020B0604030504040204" pitchFamily="34" charset="0"/>
              </a:rPr>
              <a:t>¿QUÉ?</a:t>
            </a:r>
            <a:br>
              <a:rPr lang="es-AR" sz="20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s-AR" sz="2000" dirty="0">
                <a:solidFill>
                  <a:srgbClr val="FFFFFF"/>
                </a:solidFill>
                <a:latin typeface="Tahoma" panose="020B0604030504040204" pitchFamily="34" charset="0"/>
                <a:ea typeface="Tahoma" panose="020B0604030504040204" pitchFamily="34" charset="0"/>
                <a:cs typeface="Tahoma" panose="020B0604030504040204" pitchFamily="34" charset="0"/>
              </a:rPr>
              <a:t>¿PARA QUÉ? </a:t>
            </a:r>
            <a:br>
              <a:rPr lang="es-AR" sz="20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s-AR" sz="2000" dirty="0">
                <a:solidFill>
                  <a:srgbClr val="FFFFFF"/>
                </a:solidFill>
                <a:latin typeface="Tahoma" panose="020B0604030504040204" pitchFamily="34" charset="0"/>
                <a:ea typeface="Tahoma" panose="020B0604030504040204" pitchFamily="34" charset="0"/>
                <a:cs typeface="Tahoma" panose="020B0604030504040204" pitchFamily="34" charset="0"/>
              </a:rPr>
              <a:t>¿QUIÉN?</a:t>
            </a:r>
            <a:br>
              <a:rPr lang="es-AR" sz="20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20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20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r>
              <a:rPr lang="es-AR" sz="2000" dirty="0">
                <a:solidFill>
                  <a:srgbClr val="FFFFFF"/>
                </a:solidFill>
                <a:latin typeface="Times New Roman" panose="02020603050405020304" pitchFamily="18" charset="0"/>
                <a:cs typeface="Times New Roman" panose="02020603050405020304" pitchFamily="18" charset="0"/>
              </a:rPr>
              <a:t> </a:t>
            </a:r>
          </a:p>
        </p:txBody>
      </p:sp>
      <p:sp>
        <p:nvSpPr>
          <p:cNvPr id="3" name="Marcador de contenido 2">
            <a:extLst>
              <a:ext uri="{FF2B5EF4-FFF2-40B4-BE49-F238E27FC236}">
                <a16:creationId xmlns:a16="http://schemas.microsoft.com/office/drawing/2014/main" id="{E113DCC5-EED1-AE43-86C3-AA54596AC8A1}"/>
              </a:ext>
            </a:extLst>
          </p:cNvPr>
          <p:cNvSpPr>
            <a:spLocks noGrp="1"/>
          </p:cNvSpPr>
          <p:nvPr>
            <p:ph idx="1"/>
          </p:nvPr>
        </p:nvSpPr>
        <p:spPr>
          <a:xfrm>
            <a:off x="5580205" y="150125"/>
            <a:ext cx="6611795" cy="6707875"/>
          </a:xfrm>
        </p:spPr>
        <p:txBody>
          <a:bodyPr anchor="ctr">
            <a:normAutofit fontScale="25000" lnSpcReduction="20000"/>
          </a:bodyPr>
          <a:lstStyle/>
          <a:p>
            <a:pPr>
              <a:lnSpc>
                <a:spcPct val="170000"/>
              </a:lnSpc>
              <a:buFont typeface="Wingdings" pitchFamily="2" charset="2"/>
              <a:buChar char="Ø"/>
            </a:pPr>
            <a:r>
              <a:rPr lang="es-ES_tradnl" sz="5600" i="1" dirty="0">
                <a:latin typeface="Tahoma" panose="020B0604030504040204" pitchFamily="34" charset="0"/>
                <a:ea typeface="Tahoma" panose="020B0604030504040204" pitchFamily="34" charset="0"/>
                <a:cs typeface="Tahoma" panose="020B0604030504040204" pitchFamily="34" charset="0"/>
              </a:rPr>
              <a:t>¿Cuáles son las competencias y/o capacidades que el </a:t>
            </a:r>
            <a:r>
              <a:rPr lang="es-ES_tradnl" sz="5600" b="1" i="1" dirty="0">
                <a:latin typeface="Tahoma" panose="020B0604030504040204" pitchFamily="34" charset="0"/>
                <a:ea typeface="Tahoma" panose="020B0604030504040204" pitchFamily="34" charset="0"/>
                <a:cs typeface="Tahoma" panose="020B0604030504040204" pitchFamily="34" charset="0"/>
              </a:rPr>
              <a:t>Tribunal de Cuentas de la provincia de La Pampa </a:t>
            </a:r>
            <a:r>
              <a:rPr lang="es-ES_tradnl" sz="5600" i="1" dirty="0">
                <a:latin typeface="Tahoma" panose="020B0604030504040204" pitchFamily="34" charset="0"/>
                <a:ea typeface="Tahoma" panose="020B0604030504040204" pitchFamily="34" charset="0"/>
                <a:cs typeface="Tahoma" panose="020B0604030504040204" pitchFamily="34" charset="0"/>
              </a:rPr>
              <a:t>aplica en pos de un control externo eficaz? </a:t>
            </a:r>
            <a:endParaRPr lang="es-AR" sz="5600" dirty="0">
              <a:latin typeface="Tahoma" panose="020B0604030504040204" pitchFamily="34" charset="0"/>
              <a:ea typeface="Tahoma" panose="020B0604030504040204" pitchFamily="34" charset="0"/>
              <a:cs typeface="Tahoma" panose="020B0604030504040204" pitchFamily="34" charset="0"/>
            </a:endParaRPr>
          </a:p>
          <a:p>
            <a:pPr>
              <a:lnSpc>
                <a:spcPct val="170000"/>
              </a:lnSpc>
              <a:buFont typeface="Wingdings" pitchFamily="2" charset="2"/>
              <a:buChar char="Ø"/>
            </a:pPr>
            <a:r>
              <a:rPr lang="es-ES_tradnl" sz="5600" i="1" dirty="0">
                <a:latin typeface="Tahoma" panose="020B0604030504040204" pitchFamily="34" charset="0"/>
                <a:ea typeface="Tahoma" panose="020B0604030504040204" pitchFamily="34" charset="0"/>
                <a:cs typeface="Tahoma" panose="020B0604030504040204" pitchFamily="34" charset="0"/>
              </a:rPr>
              <a:t>¿Es posible introducir mejoras en estas competencias para que con ello se fortalezca el </a:t>
            </a:r>
            <a:r>
              <a:rPr lang="es-ES_tradnl" sz="5600" b="1" i="1" dirty="0">
                <a:latin typeface="Tahoma" panose="020B0604030504040204" pitchFamily="34" charset="0"/>
                <a:ea typeface="Tahoma" panose="020B0604030504040204" pitchFamily="34" charset="0"/>
                <a:cs typeface="Tahoma" panose="020B0604030504040204" pitchFamily="34" charset="0"/>
              </a:rPr>
              <a:t>aporte de valor público y la información de calidad en el ciclo de políticas públicas </a:t>
            </a:r>
            <a:r>
              <a:rPr lang="es-ES_tradnl" sz="5600" i="1" dirty="0">
                <a:latin typeface="Tahoma" panose="020B0604030504040204" pitchFamily="34" charset="0"/>
                <a:ea typeface="Tahoma" panose="020B0604030504040204" pitchFamily="34" charset="0"/>
                <a:cs typeface="Tahoma" panose="020B0604030504040204" pitchFamily="34" charset="0"/>
              </a:rPr>
              <a:t>que brinda el modelo de control externo?</a:t>
            </a:r>
          </a:p>
          <a:p>
            <a:pPr marL="0" indent="0">
              <a:lnSpc>
                <a:spcPct val="170000"/>
              </a:lnSpc>
              <a:buNone/>
            </a:pPr>
            <a:endParaRPr lang="es-AR" sz="20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s-AR" sz="5600" b="1" dirty="0">
                <a:latin typeface="Tahoma" panose="020B0604030504040204" pitchFamily="34" charset="0"/>
                <a:ea typeface="Tahoma" panose="020B0604030504040204" pitchFamily="34" charset="0"/>
                <a:cs typeface="Tahoma" panose="020B0604030504040204" pitchFamily="34" charset="0"/>
              </a:rPr>
              <a:t>OBJETIVOS </a:t>
            </a:r>
          </a:p>
          <a:p>
            <a:endParaRPr lang="es-AR" sz="20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s-ES" sz="4800" b="1" dirty="0">
                <a:latin typeface="Tahoma" panose="020B0604030504040204" pitchFamily="34" charset="0"/>
                <a:ea typeface="Tahoma" panose="020B0604030504040204" pitchFamily="34" charset="0"/>
                <a:cs typeface="Tahoma" panose="020B0604030504040204" pitchFamily="34" charset="0"/>
              </a:rPr>
              <a:t>   GENERAL</a:t>
            </a:r>
            <a:endParaRPr lang="es-AR" sz="4800" dirty="0">
              <a:latin typeface="Tahoma" panose="020B0604030504040204" pitchFamily="34" charset="0"/>
              <a:ea typeface="Tahoma" panose="020B0604030504040204" pitchFamily="34" charset="0"/>
              <a:cs typeface="Tahoma" panose="020B0604030504040204" pitchFamily="34" charset="0"/>
            </a:endParaRPr>
          </a:p>
          <a:p>
            <a:pPr lvl="0" algn="just">
              <a:lnSpc>
                <a:spcPts val="1680"/>
              </a:lnSpc>
              <a:buFont typeface="Wingdings" pitchFamily="2" charset="2"/>
              <a:buChar char="Ø"/>
            </a:pPr>
            <a:r>
              <a:rPr lang="es-ES_tradnl" sz="5600" dirty="0">
                <a:latin typeface="Tahoma" panose="020B0604030504040204" pitchFamily="34" charset="0"/>
                <a:ea typeface="Tahoma" panose="020B0604030504040204" pitchFamily="34" charset="0"/>
                <a:cs typeface="Tahoma" panose="020B0604030504040204" pitchFamily="34" charset="0"/>
              </a:rPr>
              <a:t>Analizar el alcance de las funciones y competencias del control externo a cargo del Tribunal de Cuentas de la Provincia de La Pampa y las posibilidades de mejora.</a:t>
            </a:r>
            <a:endParaRPr lang="es-AR" sz="2000" b="1" dirty="0">
              <a:latin typeface="Tahoma" panose="020B0604030504040204" pitchFamily="34" charset="0"/>
              <a:ea typeface="Tahoma" panose="020B0604030504040204" pitchFamily="34" charset="0"/>
              <a:cs typeface="Tahoma" panose="020B0604030504040204" pitchFamily="34" charset="0"/>
            </a:endParaRPr>
          </a:p>
          <a:p>
            <a:pPr marL="0" indent="0" algn="just">
              <a:lnSpc>
                <a:spcPts val="1680"/>
              </a:lnSpc>
              <a:buNone/>
            </a:pPr>
            <a:r>
              <a:rPr lang="es-ES" sz="2000" b="1" dirty="0">
                <a:latin typeface="Tahoma" panose="020B0604030504040204" pitchFamily="34" charset="0"/>
                <a:ea typeface="Tahoma" panose="020B0604030504040204" pitchFamily="34" charset="0"/>
                <a:cs typeface="Tahoma" panose="020B0604030504040204" pitchFamily="34" charset="0"/>
              </a:rPr>
              <a:t>     </a:t>
            </a:r>
            <a:r>
              <a:rPr lang="es-ES" sz="4800" b="1" dirty="0">
                <a:latin typeface="Tahoma" panose="020B0604030504040204" pitchFamily="34" charset="0"/>
                <a:ea typeface="Tahoma" panose="020B0604030504040204" pitchFamily="34" charset="0"/>
                <a:cs typeface="Tahoma" panose="020B0604030504040204" pitchFamily="34" charset="0"/>
              </a:rPr>
              <a:t>ESPECÍFICOS</a:t>
            </a:r>
            <a:endParaRPr lang="es-AR" sz="4800" dirty="0">
              <a:latin typeface="Tahoma" panose="020B0604030504040204" pitchFamily="34" charset="0"/>
              <a:ea typeface="Tahoma" panose="020B0604030504040204" pitchFamily="34" charset="0"/>
              <a:cs typeface="Tahoma" panose="020B0604030504040204" pitchFamily="34" charset="0"/>
            </a:endParaRPr>
          </a:p>
          <a:p>
            <a:pPr lvl="0" algn="just">
              <a:lnSpc>
                <a:spcPts val="1680"/>
              </a:lnSpc>
              <a:buFont typeface="Wingdings" pitchFamily="2" charset="2"/>
              <a:buChar char="Ø"/>
            </a:pPr>
            <a:r>
              <a:rPr lang="es-ES" sz="5600" dirty="0">
                <a:latin typeface="Tahoma" panose="020B0604030504040204" pitchFamily="34" charset="0"/>
                <a:ea typeface="Tahoma" panose="020B0604030504040204" pitchFamily="34" charset="0"/>
                <a:cs typeface="Tahoma" panose="020B0604030504040204" pitchFamily="34" charset="0"/>
              </a:rPr>
              <a:t>Conocer la situación actual del Tribunal de Cuentas de la Provincia de La Pampa desde su creación en el año 1952, en su raíz histórico-política. </a:t>
            </a:r>
            <a:endParaRPr lang="es-AR" sz="5600" dirty="0">
              <a:latin typeface="Tahoma" panose="020B0604030504040204" pitchFamily="34" charset="0"/>
              <a:ea typeface="Tahoma" panose="020B0604030504040204" pitchFamily="34" charset="0"/>
              <a:cs typeface="Tahoma" panose="020B0604030504040204" pitchFamily="34" charset="0"/>
            </a:endParaRPr>
          </a:p>
          <a:p>
            <a:pPr lvl="0" algn="just">
              <a:lnSpc>
                <a:spcPts val="1680"/>
              </a:lnSpc>
              <a:buFont typeface="Wingdings" pitchFamily="2" charset="2"/>
              <a:buChar char="Ø"/>
            </a:pPr>
            <a:r>
              <a:rPr lang="es-ES" sz="5600" dirty="0">
                <a:latin typeface="Tahoma" panose="020B0604030504040204" pitchFamily="34" charset="0"/>
                <a:ea typeface="Tahoma" panose="020B0604030504040204" pitchFamily="34" charset="0"/>
                <a:cs typeface="Tahoma" panose="020B0604030504040204" pitchFamily="34" charset="0"/>
              </a:rPr>
              <a:t>Examinar fortalezas, debilidades, oportunidades y amenazas de los distintos tipos de control existentes en el Tribunal de Cuentas de la Provincia de La Pampa. </a:t>
            </a:r>
            <a:endParaRPr lang="es-AR" sz="5600" dirty="0">
              <a:latin typeface="Tahoma" panose="020B0604030504040204" pitchFamily="34" charset="0"/>
              <a:ea typeface="Tahoma" panose="020B0604030504040204" pitchFamily="34" charset="0"/>
              <a:cs typeface="Tahoma" panose="020B0604030504040204" pitchFamily="34" charset="0"/>
            </a:endParaRPr>
          </a:p>
          <a:p>
            <a:pPr lvl="0" algn="just">
              <a:lnSpc>
                <a:spcPts val="1680"/>
              </a:lnSpc>
              <a:buFont typeface="Wingdings" pitchFamily="2" charset="2"/>
              <a:buChar char="Ø"/>
            </a:pPr>
            <a:r>
              <a:rPr lang="es-ES" sz="5600" dirty="0">
                <a:latin typeface="Tahoma" panose="020B0604030504040204" pitchFamily="34" charset="0"/>
                <a:ea typeface="Tahoma" panose="020B0604030504040204" pitchFamily="34" charset="0"/>
                <a:cs typeface="Tahoma" panose="020B0604030504040204" pitchFamily="34" charset="0"/>
              </a:rPr>
              <a:t>Proponer mejoras para el fortalecimiento de las técnicas de control externo en el Tribunal de Cuentas de la Provincia de La Pampa.</a:t>
            </a:r>
            <a:endParaRPr lang="es-AR" sz="5600" dirty="0">
              <a:latin typeface="Tahoma" panose="020B0604030504040204" pitchFamily="34" charset="0"/>
              <a:ea typeface="Tahoma" panose="020B0604030504040204" pitchFamily="34" charset="0"/>
              <a:cs typeface="Tahoma" panose="020B0604030504040204" pitchFamily="34" charset="0"/>
            </a:endParaRPr>
          </a:p>
          <a:p>
            <a:endParaRPr lang="es-A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344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5748195-3CEE-874D-B57F-E091CC947EBC}"/>
              </a:ext>
            </a:extLst>
          </p:cNvPr>
          <p:cNvSpPr>
            <a:spLocks noGrp="1"/>
          </p:cNvSpPr>
          <p:nvPr>
            <p:ph type="title"/>
          </p:nvPr>
        </p:nvSpPr>
        <p:spPr>
          <a:xfrm>
            <a:off x="544010" y="-10142"/>
            <a:ext cx="4510557" cy="6858002"/>
          </a:xfrm>
        </p:spPr>
        <p:txBody>
          <a:bodyPr anchor="b">
            <a:normAutofit/>
          </a:bodyPr>
          <a:lstStyle/>
          <a:p>
            <a:pPr algn="ctr"/>
            <a: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t>HACIA LA CONSTRUCCIÓN DEL MODELO DE CONTROL EXTERNO </a:t>
            </a:r>
            <a:br>
              <a:rPr lang="es-AR" sz="2000" dirty="0">
                <a:solidFill>
                  <a:srgbClr val="FFFFFF"/>
                </a:solidFill>
                <a:latin typeface="Times New Roman" panose="02020603050405020304" pitchFamily="18" charset="0"/>
                <a:cs typeface="Times New Roman" panose="02020603050405020304" pitchFamily="18" charset="0"/>
              </a:rPr>
            </a:br>
            <a:br>
              <a:rPr lang="es-AR" sz="2000" dirty="0">
                <a:solidFill>
                  <a:srgbClr val="FFFFFF"/>
                </a:solidFill>
                <a:latin typeface="Times New Roman" panose="02020603050405020304" pitchFamily="18" charset="0"/>
                <a:cs typeface="Times New Roman" panose="02020603050405020304" pitchFamily="18" charset="0"/>
              </a:rPr>
            </a:br>
            <a:r>
              <a:rPr lang="es-AR" sz="2000" dirty="0">
                <a:solidFill>
                  <a:srgbClr val="FFFFFF"/>
                </a:solidFill>
                <a:latin typeface="Times New Roman" panose="02020603050405020304" pitchFamily="18" charset="0"/>
                <a:cs typeface="Times New Roman" panose="02020603050405020304" pitchFamily="18" charset="0"/>
              </a:rPr>
              <a:t> </a:t>
            </a:r>
            <a:br>
              <a:rPr lang="es-AR" sz="2200" dirty="0">
                <a:solidFill>
                  <a:srgbClr val="FFFFFF"/>
                </a:solidFill>
                <a:latin typeface="Times New Roman" panose="02020603050405020304" pitchFamily="18" charset="0"/>
                <a:cs typeface="Times New Roman" panose="02020603050405020304" pitchFamily="18" charset="0"/>
              </a:rPr>
            </a:br>
            <a:br>
              <a:rPr lang="es-AR" sz="2200" dirty="0">
                <a:solidFill>
                  <a:srgbClr val="FFFFFF"/>
                </a:solidFill>
                <a:latin typeface="Times New Roman" panose="02020603050405020304" pitchFamily="18" charset="0"/>
                <a:cs typeface="Times New Roman" panose="02020603050405020304" pitchFamily="18" charset="0"/>
              </a:rPr>
            </a:br>
            <a:br>
              <a:rPr lang="es-AR" sz="2200" dirty="0">
                <a:solidFill>
                  <a:srgbClr val="FFFFFF"/>
                </a:solidFill>
                <a:latin typeface="Times New Roman" panose="02020603050405020304" pitchFamily="18" charset="0"/>
                <a:cs typeface="Times New Roman" panose="02020603050405020304" pitchFamily="18" charset="0"/>
              </a:rPr>
            </a:br>
            <a:br>
              <a:rPr lang="es-AR" sz="2200" dirty="0">
                <a:solidFill>
                  <a:srgbClr val="FFFFFF"/>
                </a:solidFill>
                <a:latin typeface="Times New Roman" panose="02020603050405020304" pitchFamily="18" charset="0"/>
                <a:cs typeface="Times New Roman" panose="02020603050405020304" pitchFamily="18" charset="0"/>
              </a:rPr>
            </a:br>
            <a:br>
              <a:rPr lang="es-AR" sz="2200" dirty="0">
                <a:solidFill>
                  <a:srgbClr val="FFFFFF"/>
                </a:solidFill>
                <a:latin typeface="Times New Roman" panose="02020603050405020304" pitchFamily="18" charset="0"/>
                <a:cs typeface="Times New Roman" panose="02020603050405020304" pitchFamily="18" charset="0"/>
              </a:rPr>
            </a:br>
            <a:r>
              <a:rPr lang="es-ES_tradnl" dirty="0"/>
              <a:t> </a:t>
            </a:r>
            <a:br>
              <a:rPr lang="es-AR" dirty="0"/>
            </a:br>
            <a:br>
              <a:rPr lang="es-AR" sz="2000" dirty="0">
                <a:solidFill>
                  <a:schemeClr val="bg1"/>
                </a:solidFill>
                <a:latin typeface="Times New Roman" panose="02020603050405020304" pitchFamily="18" charset="0"/>
                <a:cs typeface="Times New Roman" panose="02020603050405020304" pitchFamily="18" charset="0"/>
              </a:rPr>
            </a:br>
            <a:br>
              <a:rPr lang="es-AR" sz="1600" dirty="0">
                <a:solidFill>
                  <a:srgbClr val="FFFFFF"/>
                </a:solidFill>
                <a:latin typeface="Times New Roman" panose="02020603050405020304" pitchFamily="18" charset="0"/>
                <a:cs typeface="Times New Roman" panose="02020603050405020304" pitchFamily="18" charset="0"/>
              </a:rPr>
            </a:br>
            <a:br>
              <a:rPr lang="es-AR" sz="1600" dirty="0">
                <a:solidFill>
                  <a:srgbClr val="FFFFFF"/>
                </a:solidFill>
                <a:latin typeface="Times New Roman" panose="02020603050405020304" pitchFamily="18" charset="0"/>
                <a:cs typeface="Times New Roman" panose="02020603050405020304" pitchFamily="18" charset="0"/>
              </a:rPr>
            </a:br>
            <a:br>
              <a:rPr lang="es-AR" sz="1600" dirty="0">
                <a:solidFill>
                  <a:srgbClr val="FFFFFF"/>
                </a:solidFill>
                <a:latin typeface="Times New Roman" panose="02020603050405020304" pitchFamily="18" charset="0"/>
                <a:cs typeface="Times New Roman" panose="02020603050405020304" pitchFamily="18" charset="0"/>
              </a:rPr>
            </a:br>
            <a:br>
              <a:rPr lang="es-AR" sz="1600" dirty="0">
                <a:solidFill>
                  <a:srgbClr val="FFFFFF"/>
                </a:solidFill>
                <a:latin typeface="Times New Roman" panose="02020603050405020304" pitchFamily="18" charset="0"/>
                <a:cs typeface="Times New Roman" panose="02020603050405020304" pitchFamily="18" charset="0"/>
              </a:rPr>
            </a:br>
            <a:br>
              <a:rPr lang="es-AR" sz="1600" dirty="0">
                <a:solidFill>
                  <a:srgbClr val="FFFFFF"/>
                </a:solidFill>
                <a:latin typeface="Times New Roman" panose="02020603050405020304" pitchFamily="18" charset="0"/>
                <a:cs typeface="Times New Roman" panose="02020603050405020304" pitchFamily="18" charset="0"/>
              </a:rPr>
            </a:br>
            <a:br>
              <a:rPr lang="es-AR" sz="1600" dirty="0">
                <a:solidFill>
                  <a:srgbClr val="FFFFFF"/>
                </a:solidFill>
                <a:latin typeface="Times New Roman" panose="02020603050405020304" pitchFamily="18" charset="0"/>
                <a:cs typeface="Times New Roman" panose="02020603050405020304" pitchFamily="18" charset="0"/>
              </a:rPr>
            </a:br>
            <a:br>
              <a:rPr lang="es-AR" sz="1600" dirty="0">
                <a:solidFill>
                  <a:srgbClr val="FFFFFF"/>
                </a:solidFill>
                <a:latin typeface="Times New Roman" panose="02020603050405020304" pitchFamily="18" charset="0"/>
                <a:cs typeface="Times New Roman" panose="02020603050405020304" pitchFamily="18" charset="0"/>
              </a:rPr>
            </a:br>
            <a:br>
              <a:rPr lang="es-AR" sz="1600" dirty="0">
                <a:solidFill>
                  <a:srgbClr val="FFFFFF"/>
                </a:solidFill>
                <a:latin typeface="Times New Roman" panose="02020603050405020304" pitchFamily="18" charset="0"/>
                <a:cs typeface="Times New Roman" panose="02020603050405020304" pitchFamily="18" charset="0"/>
              </a:rPr>
            </a:br>
            <a:r>
              <a:rPr lang="es-AR" sz="1600" dirty="0">
                <a:solidFill>
                  <a:srgbClr val="FFFFFF"/>
                </a:solidFill>
                <a:latin typeface="Times New Roman" panose="02020603050405020304" pitchFamily="18" charset="0"/>
                <a:cs typeface="Times New Roman" panose="02020603050405020304" pitchFamily="18" charset="0"/>
              </a:rPr>
              <a:t> </a:t>
            </a:r>
          </a:p>
        </p:txBody>
      </p:sp>
      <p:sp>
        <p:nvSpPr>
          <p:cNvPr id="3" name="Marcador de contenido 2">
            <a:extLst>
              <a:ext uri="{FF2B5EF4-FFF2-40B4-BE49-F238E27FC236}">
                <a16:creationId xmlns:a16="http://schemas.microsoft.com/office/drawing/2014/main" id="{EE59C9F6-C8C4-B844-87C1-F7C588F81CFD}"/>
              </a:ext>
            </a:extLst>
          </p:cNvPr>
          <p:cNvSpPr>
            <a:spLocks noGrp="1"/>
          </p:cNvSpPr>
          <p:nvPr>
            <p:ph idx="1"/>
          </p:nvPr>
        </p:nvSpPr>
        <p:spPr>
          <a:xfrm>
            <a:off x="5576080" y="10141"/>
            <a:ext cx="6188128" cy="6837719"/>
          </a:xfrm>
          <a:ln>
            <a:noFill/>
          </a:ln>
        </p:spPr>
        <p:style>
          <a:lnRef idx="2">
            <a:schemeClr val="accent6"/>
          </a:lnRef>
          <a:fillRef idx="1">
            <a:schemeClr val="lt1"/>
          </a:fillRef>
          <a:effectRef idx="0">
            <a:schemeClr val="accent6"/>
          </a:effectRef>
          <a:fontRef idx="minor">
            <a:schemeClr val="dk1"/>
          </a:fontRef>
        </p:style>
        <p:txBody>
          <a:bodyPr anchor="ctr">
            <a:normAutofit/>
          </a:bodyPr>
          <a:lstStyle/>
          <a:p>
            <a:r>
              <a:rPr lang="es-AR" sz="1400" b="1" i="1" dirty="0">
                <a:latin typeface="Tahoma" panose="020B0604030504040204" pitchFamily="34" charset="0"/>
                <a:ea typeface="Tahoma" panose="020B0604030504040204" pitchFamily="34" charset="0"/>
                <a:cs typeface="Tahoma" panose="020B0604030504040204" pitchFamily="34" charset="0"/>
              </a:rPr>
              <a:t>ANTECEDENTES </a:t>
            </a:r>
          </a:p>
          <a:p>
            <a:pPr marL="0" indent="0">
              <a:buNone/>
            </a:pPr>
            <a:endParaRPr lang="es-AR" sz="2000" b="1" dirty="0">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Ø"/>
            </a:pPr>
            <a:r>
              <a:rPr lang="es-AR" sz="1400" dirty="0">
                <a:latin typeface="Tahoma" panose="020B0604030504040204" pitchFamily="34" charset="0"/>
                <a:ea typeface="Tahoma" panose="020B0604030504040204" pitchFamily="34" charset="0"/>
                <a:cs typeface="Tahoma" panose="020B0604030504040204" pitchFamily="34" charset="0"/>
              </a:rPr>
              <a:t>CONTROL EXTERNO NACIONAL (AGN)</a:t>
            </a:r>
          </a:p>
          <a:p>
            <a:pPr lvl="1">
              <a:buFont typeface="Wingdings" pitchFamily="2" charset="2"/>
              <a:buChar char="Ø"/>
            </a:pPr>
            <a:endParaRPr lang="es-AR" sz="1400" dirty="0">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Ø"/>
            </a:pPr>
            <a:endParaRPr lang="es-AR" sz="1400" dirty="0">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Ø"/>
            </a:pPr>
            <a:r>
              <a:rPr lang="es-AR" sz="1400" dirty="0">
                <a:latin typeface="Tahoma" panose="020B0604030504040204" pitchFamily="34" charset="0"/>
                <a:ea typeface="Tahoma" panose="020B0604030504040204" pitchFamily="34" charset="0"/>
                <a:cs typeface="Tahoma" panose="020B0604030504040204" pitchFamily="34" charset="0"/>
              </a:rPr>
              <a:t>CONTROL EXTERNO PROVINCIAL (TdeC - AG)</a:t>
            </a:r>
          </a:p>
          <a:p>
            <a:pPr marL="0" indent="0">
              <a:buNone/>
            </a:pPr>
            <a:r>
              <a:rPr lang="es-AR" sz="1400"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s-AR" sz="1400"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s-AR" sz="1400" dirty="0">
              <a:latin typeface="Tahoma" panose="020B0604030504040204" pitchFamily="34" charset="0"/>
              <a:ea typeface="Tahoma" panose="020B0604030504040204" pitchFamily="34" charset="0"/>
              <a:cs typeface="Tahoma" panose="020B0604030504040204" pitchFamily="34" charset="0"/>
            </a:endParaRPr>
          </a:p>
          <a:p>
            <a:r>
              <a:rPr lang="es-AR" sz="1400" b="1" i="1" dirty="0">
                <a:latin typeface="Tahoma" panose="020B0604030504040204" pitchFamily="34" charset="0"/>
                <a:ea typeface="Tahoma" panose="020B0604030504040204" pitchFamily="34" charset="0"/>
                <a:cs typeface="Tahoma" panose="020B0604030504040204" pitchFamily="34" charset="0"/>
              </a:rPr>
              <a:t>MARCO TEÓRICO</a:t>
            </a:r>
          </a:p>
          <a:p>
            <a:pPr algn="just">
              <a:buFont typeface="Wingdings" pitchFamily="2" charset="2"/>
              <a:buChar char="Ø"/>
            </a:pPr>
            <a:r>
              <a:rPr lang="es-AR" sz="1400" dirty="0">
                <a:latin typeface="Tahoma" panose="020B0604030504040204" pitchFamily="34" charset="0"/>
                <a:ea typeface="Tahoma" panose="020B0604030504040204" pitchFamily="34" charset="0"/>
                <a:cs typeface="Tahoma" panose="020B0604030504040204" pitchFamily="34" charset="0"/>
              </a:rPr>
              <a:t>ORGANISMOS INTERNACIONALES (OCDE-INTOSAI-CLAD)</a:t>
            </a:r>
          </a:p>
          <a:p>
            <a:pPr algn="just">
              <a:buFont typeface="Wingdings" pitchFamily="2" charset="2"/>
              <a:buChar char="Ø"/>
            </a:pPr>
            <a:r>
              <a:rPr lang="es-AR" sz="1400" dirty="0">
                <a:latin typeface="Tahoma" panose="020B0604030504040204" pitchFamily="34" charset="0"/>
                <a:ea typeface="Tahoma" panose="020B0604030504040204" pitchFamily="34" charset="0"/>
                <a:cs typeface="Tahoma" panose="020B0604030504040204" pitchFamily="34" charset="0"/>
              </a:rPr>
              <a:t>CONCEPTUALIZACIÓN DEL CONTROL EXTERNO</a:t>
            </a:r>
          </a:p>
          <a:p>
            <a:pPr algn="just">
              <a:buFont typeface="Wingdings" pitchFamily="2" charset="2"/>
              <a:buChar char="Ø"/>
            </a:pPr>
            <a:r>
              <a:rPr lang="es-AR" sz="1400" dirty="0">
                <a:latin typeface="Tahoma" panose="020B0604030504040204" pitchFamily="34" charset="0"/>
                <a:ea typeface="Tahoma" panose="020B0604030504040204" pitchFamily="34" charset="0"/>
                <a:cs typeface="Tahoma" panose="020B0604030504040204" pitchFamily="34" charset="0"/>
              </a:rPr>
              <a:t>PRESUPUESTOS Y PRINCIPIOS DEL CONTROL</a:t>
            </a:r>
          </a:p>
        </p:txBody>
      </p:sp>
    </p:spTree>
    <p:extLst>
      <p:ext uri="{BB962C8B-B14F-4D97-AF65-F5344CB8AC3E}">
        <p14:creationId xmlns:p14="http://schemas.microsoft.com/office/powerpoint/2010/main" val="3450141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5" name="Rectangle 5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Rectangle 6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299F1AC-5B00-2548-9806-6F1C13DE7480}"/>
              </a:ext>
            </a:extLst>
          </p:cNvPr>
          <p:cNvSpPr>
            <a:spLocks noGrp="1"/>
          </p:cNvSpPr>
          <p:nvPr>
            <p:ph type="title"/>
          </p:nvPr>
        </p:nvSpPr>
        <p:spPr>
          <a:xfrm>
            <a:off x="466722" y="586855"/>
            <a:ext cx="3201366" cy="3387497"/>
          </a:xfrm>
        </p:spPr>
        <p:txBody>
          <a:bodyPr anchor="b">
            <a:normAutofit/>
          </a:bodyPr>
          <a:lstStyle/>
          <a:p>
            <a:pPr algn="r"/>
            <a: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t>ALCANCES DEL CONTROL EXTERNO EN LA PROVINCIA DE LA PAMPA</a:t>
            </a:r>
          </a:p>
        </p:txBody>
      </p:sp>
      <p:sp>
        <p:nvSpPr>
          <p:cNvPr id="3" name="Marcador de contenido 2">
            <a:extLst>
              <a:ext uri="{FF2B5EF4-FFF2-40B4-BE49-F238E27FC236}">
                <a16:creationId xmlns:a16="http://schemas.microsoft.com/office/drawing/2014/main" id="{8A1D10C5-2CEC-F64E-8A21-6D24C70AB08C}"/>
              </a:ext>
            </a:extLst>
          </p:cNvPr>
          <p:cNvSpPr>
            <a:spLocks noGrp="1"/>
          </p:cNvSpPr>
          <p:nvPr>
            <p:ph idx="1"/>
          </p:nvPr>
        </p:nvSpPr>
        <p:spPr>
          <a:xfrm>
            <a:off x="4810259" y="649480"/>
            <a:ext cx="6555347" cy="5546047"/>
          </a:xfrm>
        </p:spPr>
        <p:txBody>
          <a:bodyPr anchor="ctr">
            <a:normAutofit/>
          </a:bodyPr>
          <a:lstStyle/>
          <a:p>
            <a:r>
              <a:rPr lang="es-AR" sz="1400" dirty="0">
                <a:latin typeface="Tahoma" panose="020B0604030504040204" pitchFamily="34" charset="0"/>
                <a:ea typeface="Tahoma" panose="020B0604030504040204" pitchFamily="34" charset="0"/>
                <a:cs typeface="Tahoma" panose="020B0604030504040204" pitchFamily="34" charset="0"/>
              </a:rPr>
              <a:t>CONTROL  ADMINISTRATIVO NO JURISDICCIONAL (procedimientos)</a:t>
            </a:r>
          </a:p>
          <a:p>
            <a:endParaRPr lang="es-AR" sz="1400" dirty="0">
              <a:latin typeface="Tahoma" panose="020B0604030504040204" pitchFamily="34" charset="0"/>
              <a:ea typeface="Tahoma" panose="020B0604030504040204" pitchFamily="34" charset="0"/>
              <a:cs typeface="Tahoma" panose="020B0604030504040204" pitchFamily="34" charset="0"/>
            </a:endParaRPr>
          </a:p>
          <a:p>
            <a:r>
              <a:rPr lang="es-AR" sz="1400" dirty="0">
                <a:latin typeface="Tahoma" panose="020B0604030504040204" pitchFamily="34" charset="0"/>
                <a:ea typeface="Tahoma" panose="020B0604030504040204" pitchFamily="34" charset="0"/>
                <a:cs typeface="Tahoma" panose="020B0604030504040204" pitchFamily="34" charset="0"/>
              </a:rPr>
              <a:t>CONTROL JURISDCCIONAL (procedimientos) </a:t>
            </a:r>
          </a:p>
          <a:p>
            <a:pPr marL="0" indent="0">
              <a:buNone/>
            </a:pPr>
            <a:endParaRPr lang="es-AR" sz="2000" dirty="0">
              <a:latin typeface="Times New Roman" panose="02020603050405020304" pitchFamily="18" charset="0"/>
              <a:cs typeface="Times New Roman" panose="02020603050405020304" pitchFamily="18" charset="0"/>
            </a:endParaRPr>
          </a:p>
          <a:p>
            <a:pPr marL="0" indent="0">
              <a:buNone/>
            </a:pPr>
            <a:endParaRPr lang="es-A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211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CF0DCE2D-AF87-6348-BBF2-D6E87FB717C3}"/>
              </a:ext>
            </a:extLst>
          </p:cNvPr>
          <p:cNvSpPr>
            <a:spLocks noGrp="1"/>
          </p:cNvSpPr>
          <p:nvPr>
            <p:ph type="title"/>
          </p:nvPr>
        </p:nvSpPr>
        <p:spPr>
          <a:xfrm>
            <a:off x="-1" y="365125"/>
            <a:ext cx="7956469" cy="1325563"/>
          </a:xfrm>
        </p:spPr>
        <p:txBody>
          <a:bodyPr>
            <a:normAutofit/>
          </a:bodyPr>
          <a:lstStyle/>
          <a:p>
            <a:r>
              <a:rPr lang="es-AR" sz="1800" dirty="0">
                <a:latin typeface="Tahoma" panose="020B0604030504040204" pitchFamily="34" charset="0"/>
                <a:ea typeface="Tahoma" panose="020B0604030504040204" pitchFamily="34" charset="0"/>
                <a:cs typeface="Tahoma" panose="020B0604030504040204" pitchFamily="34" charset="0"/>
              </a:rPr>
              <a:t>PROCEDIMIENTOS UTILIZADOS EN EL CONTROL EXTERNO EN EL </a:t>
            </a:r>
            <a:r>
              <a:rPr lang="es-AR" sz="1800" dirty="0" err="1">
                <a:latin typeface="Tahoma" panose="020B0604030504040204" pitchFamily="34" charset="0"/>
                <a:ea typeface="Tahoma" panose="020B0604030504040204" pitchFamily="34" charset="0"/>
                <a:cs typeface="Tahoma" panose="020B0604030504040204" pitchFamily="34" charset="0"/>
              </a:rPr>
              <a:t>TdeC</a:t>
            </a:r>
            <a:r>
              <a:rPr lang="es-AR" sz="1800" dirty="0">
                <a:latin typeface="Tahoma" panose="020B0604030504040204" pitchFamily="34" charset="0"/>
                <a:ea typeface="Tahoma" panose="020B0604030504040204" pitchFamily="34" charset="0"/>
                <a:cs typeface="Tahoma" panose="020B0604030504040204" pitchFamily="34" charset="0"/>
              </a:rPr>
              <a:t> de LA PAMPA</a:t>
            </a:r>
          </a:p>
        </p:txBody>
      </p:sp>
      <p:pic>
        <p:nvPicPr>
          <p:cNvPr id="21" name="Picture 18" descr="Imagen en blanco y negro&#10;&#10;Descripción generada automáticamente con confianza media">
            <a:extLst>
              <a:ext uri="{FF2B5EF4-FFF2-40B4-BE49-F238E27FC236}">
                <a16:creationId xmlns:a16="http://schemas.microsoft.com/office/drawing/2014/main" id="{6976EAB3-805A-4373-927D-EA635BA05DFE}"/>
              </a:ext>
            </a:extLst>
          </p:cNvPr>
          <p:cNvPicPr>
            <a:picLocks noChangeAspect="1"/>
          </p:cNvPicPr>
          <p:nvPr/>
        </p:nvPicPr>
        <p:blipFill rotWithShape="1">
          <a:blip r:embed="rId2"/>
          <a:srcRect l="32930" r="2475"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A99D1105-25A1-4F05-9B7B-53CB4949E036}"/>
              </a:ext>
            </a:extLst>
          </p:cNvPr>
          <p:cNvGraphicFramePr>
            <a:graphicFrameLocks noGrp="1"/>
          </p:cNvGraphicFramePr>
          <p:nvPr>
            <p:ph idx="1"/>
            <p:extLst>
              <p:ext uri="{D42A27DB-BD31-4B8C-83A1-F6EECF244321}">
                <p14:modId xmlns:p14="http://schemas.microsoft.com/office/powerpoint/2010/main" val="2574426729"/>
              </p:ext>
            </p:extLst>
          </p:nvPr>
        </p:nvGraphicFramePr>
        <p:xfrm>
          <a:off x="838200" y="1825625"/>
          <a:ext cx="538750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3188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0" name="Rectangle 6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Rectangle 7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EE2D928-5D87-7948-920E-48EF3E5B5FED}"/>
              </a:ext>
            </a:extLst>
          </p:cNvPr>
          <p:cNvSpPr>
            <a:spLocks noGrp="1"/>
          </p:cNvSpPr>
          <p:nvPr>
            <p:ph type="title"/>
          </p:nvPr>
        </p:nvSpPr>
        <p:spPr>
          <a:xfrm>
            <a:off x="466722" y="586855"/>
            <a:ext cx="3201366" cy="3387497"/>
          </a:xfrm>
        </p:spPr>
        <p:txBody>
          <a:bodyPr anchor="b">
            <a:normAutofit/>
          </a:bodyPr>
          <a:lstStyle/>
          <a:p>
            <a:pPr algn="r"/>
            <a: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t>ANÁLISIS DOCUMENTAL QUE RESPALDA LA COMPETENCIA DEL </a:t>
            </a:r>
            <a:r>
              <a:rPr lang="es-AR" sz="1800" dirty="0" err="1">
                <a:solidFill>
                  <a:srgbClr val="FFFFFF"/>
                </a:solidFill>
                <a:latin typeface="Tahoma" panose="020B0604030504040204" pitchFamily="34" charset="0"/>
                <a:ea typeface="Tahoma" panose="020B0604030504040204" pitchFamily="34" charset="0"/>
                <a:cs typeface="Tahoma" panose="020B0604030504040204" pitchFamily="34" charset="0"/>
              </a:rPr>
              <a:t>TdeC</a:t>
            </a:r>
            <a:endPar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5" name="Marcador de contenido 2">
            <a:extLst>
              <a:ext uri="{FF2B5EF4-FFF2-40B4-BE49-F238E27FC236}">
                <a16:creationId xmlns:a16="http://schemas.microsoft.com/office/drawing/2014/main" id="{5058BC69-EDE6-4542-BF84-38D9A6AFCE53}"/>
              </a:ext>
            </a:extLst>
          </p:cNvPr>
          <p:cNvSpPr>
            <a:spLocks noGrp="1"/>
          </p:cNvSpPr>
          <p:nvPr>
            <p:ph idx="1"/>
          </p:nvPr>
        </p:nvSpPr>
        <p:spPr>
          <a:xfrm>
            <a:off x="4678879" y="142504"/>
            <a:ext cx="6686728" cy="6705358"/>
          </a:xfrm>
        </p:spPr>
        <p:txBody>
          <a:bodyPr anchor="ctr">
            <a:normAutofit/>
          </a:bodyPr>
          <a:lstStyle/>
          <a:p>
            <a:pPr>
              <a:buFont typeface="Wingdings" pitchFamily="2" charset="2"/>
              <a:buChar char="ü"/>
            </a:pPr>
            <a:r>
              <a:rPr lang="es-AR" sz="1600" dirty="0">
                <a:latin typeface="Tahoma" panose="020B0604030504040204" pitchFamily="34" charset="0"/>
                <a:ea typeface="Tahoma" panose="020B0604030504040204" pitchFamily="34" charset="0"/>
                <a:cs typeface="Tahoma" panose="020B0604030504040204" pitchFamily="34" charset="0"/>
              </a:rPr>
              <a:t>    </a:t>
            </a:r>
            <a:r>
              <a:rPr lang="es-AR" sz="1400" dirty="0">
                <a:latin typeface="Tahoma" panose="020B0604030504040204" pitchFamily="34" charset="0"/>
                <a:ea typeface="Tahoma" panose="020B0604030504040204" pitchFamily="34" charset="0"/>
                <a:cs typeface="Tahoma" panose="020B0604030504040204" pitchFamily="34" charset="0"/>
              </a:rPr>
              <a:t>GÉNESIS Y ACTUALIDAD DEL TRIBUNAL DE CUENTAS</a:t>
            </a:r>
          </a:p>
          <a:p>
            <a:pPr>
              <a:buFont typeface="Wingdings" pitchFamily="2" charset="2"/>
              <a:buChar char="ü"/>
            </a:pPr>
            <a:r>
              <a:rPr lang="es-AR" sz="1400" dirty="0">
                <a:latin typeface="Tahoma" panose="020B0604030504040204" pitchFamily="34" charset="0"/>
                <a:ea typeface="Tahoma" panose="020B0604030504040204" pitchFamily="34" charset="0"/>
                <a:cs typeface="Tahoma" panose="020B0604030504040204" pitchFamily="34" charset="0"/>
              </a:rPr>
              <a:t>    REVISIÓN HISTÓRICA </a:t>
            </a:r>
          </a:p>
          <a:p>
            <a:pPr>
              <a:buFont typeface="Wingdings" pitchFamily="2" charset="2"/>
              <a:buChar char="ü"/>
            </a:pPr>
            <a:r>
              <a:rPr lang="es-AR" sz="1400" dirty="0">
                <a:latin typeface="Tahoma" panose="020B0604030504040204" pitchFamily="34" charset="0"/>
                <a:ea typeface="Tahoma" panose="020B0604030504040204" pitchFamily="34" charset="0"/>
                <a:cs typeface="Tahoma" panose="020B0604030504040204" pitchFamily="34" charset="0"/>
              </a:rPr>
              <a:t>    ORGANISMO EXTRAPODER DE ESTRUCTURA COLEGIADA </a:t>
            </a:r>
          </a:p>
          <a:p>
            <a:pPr>
              <a:buFont typeface="Wingdings" pitchFamily="2" charset="2"/>
              <a:buChar char="ü"/>
            </a:pPr>
            <a:r>
              <a:rPr lang="es-AR" sz="1400" dirty="0">
                <a:latin typeface="Tahoma" panose="020B0604030504040204" pitchFamily="34" charset="0"/>
                <a:ea typeface="Tahoma" panose="020B0604030504040204" pitchFamily="34" charset="0"/>
                <a:cs typeface="Tahoma" panose="020B0604030504040204" pitchFamily="34" charset="0"/>
              </a:rPr>
              <a:t>    CONTROL DE LEGALIDAD</a:t>
            </a:r>
          </a:p>
          <a:p>
            <a:pPr>
              <a:buFont typeface="Wingdings" pitchFamily="2" charset="2"/>
              <a:buChar char="ü"/>
            </a:pPr>
            <a:r>
              <a:rPr lang="es-AR" sz="1400" dirty="0">
                <a:latin typeface="Tahoma" panose="020B0604030504040204" pitchFamily="34" charset="0"/>
                <a:ea typeface="Tahoma" panose="020B0604030504040204" pitchFamily="34" charset="0"/>
                <a:cs typeface="Tahoma" panose="020B0604030504040204" pitchFamily="34" charset="0"/>
              </a:rPr>
              <a:t>    PRINCIPIOS JURÍDICOS DE IMPARCIALIDAD E INDEPENDENCIA</a:t>
            </a:r>
          </a:p>
          <a:p>
            <a:pPr>
              <a:buFont typeface="Wingdings" pitchFamily="2" charset="2"/>
              <a:buChar char="ü"/>
            </a:pPr>
            <a:r>
              <a:rPr lang="es-ES_tradnl" sz="1400" dirty="0">
                <a:latin typeface="Tahoma" panose="020B0604030504040204" pitchFamily="34" charset="0"/>
                <a:ea typeface="Tahoma" panose="020B0604030504040204" pitchFamily="34" charset="0"/>
                <a:cs typeface="Tahoma" panose="020B0604030504040204" pitchFamily="34" charset="0"/>
              </a:rPr>
              <a:t>    PRESUPUESTO TRIBUNAL DE CUENTAS DE LA PROVINCIA DE LA PAMPA </a:t>
            </a:r>
            <a:endParaRPr lang="es-AR" sz="1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s-ES_tradnl" sz="1400" b="1" dirty="0">
                <a:latin typeface="Tahoma" panose="020B0604030504040204" pitchFamily="34" charset="0"/>
                <a:ea typeface="Tahoma" panose="020B0604030504040204" pitchFamily="34" charset="0"/>
                <a:cs typeface="Tahoma" panose="020B0604030504040204" pitchFamily="34" charset="0"/>
              </a:rPr>
              <a:t> </a:t>
            </a:r>
            <a:endParaRPr lang="es-AR" sz="1400" dirty="0">
              <a:latin typeface="Tahoma" panose="020B0604030504040204" pitchFamily="34" charset="0"/>
              <a:ea typeface="Tahoma" panose="020B0604030504040204" pitchFamily="34" charset="0"/>
              <a:cs typeface="Tahoma" panose="020B0604030504040204" pitchFamily="34" charset="0"/>
            </a:endParaRPr>
          </a:p>
          <a:p>
            <a:endParaRPr lang="es-AR" sz="1600" dirty="0">
              <a:latin typeface="Tahoma" panose="020B0604030504040204" pitchFamily="34" charset="0"/>
              <a:ea typeface="Tahoma" panose="020B0604030504040204" pitchFamily="34" charset="0"/>
              <a:cs typeface="Tahoma" panose="020B0604030504040204" pitchFamily="34" charset="0"/>
            </a:endParaRPr>
          </a:p>
          <a:p>
            <a:endParaRPr lang="es-AR" sz="1600" dirty="0">
              <a:latin typeface="Tahoma" panose="020B0604030504040204" pitchFamily="34" charset="0"/>
              <a:ea typeface="Tahoma" panose="020B0604030504040204" pitchFamily="34" charset="0"/>
              <a:cs typeface="Tahoma" panose="020B0604030504040204" pitchFamily="34" charset="0"/>
            </a:endParaRPr>
          </a:p>
          <a:p>
            <a:endParaRPr lang="es-AR" sz="1600" dirty="0">
              <a:latin typeface="Tahoma" panose="020B0604030504040204" pitchFamily="34" charset="0"/>
              <a:ea typeface="Tahoma" panose="020B0604030504040204" pitchFamily="34" charset="0"/>
              <a:cs typeface="Tahoma" panose="020B0604030504040204" pitchFamily="34" charset="0"/>
            </a:endParaRPr>
          </a:p>
          <a:p>
            <a:endParaRPr lang="es-AR" sz="1600" dirty="0">
              <a:latin typeface="Tahoma" panose="020B0604030504040204" pitchFamily="34" charset="0"/>
              <a:ea typeface="Tahoma" panose="020B0604030504040204" pitchFamily="34" charset="0"/>
              <a:cs typeface="Tahoma" panose="020B0604030504040204" pitchFamily="34" charset="0"/>
            </a:endParaRPr>
          </a:p>
          <a:p>
            <a:endParaRPr lang="es-AR" sz="1600" dirty="0">
              <a:latin typeface="Tahoma" panose="020B0604030504040204" pitchFamily="34" charset="0"/>
              <a:ea typeface="Tahoma" panose="020B0604030504040204" pitchFamily="34" charset="0"/>
              <a:cs typeface="Tahoma" panose="020B0604030504040204" pitchFamily="34" charset="0"/>
            </a:endParaRPr>
          </a:p>
          <a:p>
            <a:endParaRPr lang="es-A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s-AR" sz="1600"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s-A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s-AR" sz="1600" dirty="0">
              <a:latin typeface="Tahoma" panose="020B0604030504040204" pitchFamily="34" charset="0"/>
              <a:ea typeface="Tahoma" panose="020B0604030504040204" pitchFamily="34" charset="0"/>
              <a:cs typeface="Tahoma" panose="020B0604030504040204" pitchFamily="34" charset="0"/>
            </a:endParaRPr>
          </a:p>
          <a:p>
            <a:endParaRPr lang="es-AR" sz="1000" dirty="0">
              <a:latin typeface="Times New Roman" panose="02020603050405020304" pitchFamily="18" charset="0"/>
              <a:cs typeface="Times New Roman" panose="02020603050405020304" pitchFamily="18" charset="0"/>
            </a:endParaRPr>
          </a:p>
          <a:p>
            <a:endParaRPr lang="es-AR" sz="1000" dirty="0"/>
          </a:p>
        </p:txBody>
      </p:sp>
      <p:pic>
        <p:nvPicPr>
          <p:cNvPr id="4" name="Imagen 3" descr="Imagen que contiene Gráfico&#10;&#10;Descripción generada automáticamente">
            <a:extLst>
              <a:ext uri="{FF2B5EF4-FFF2-40B4-BE49-F238E27FC236}">
                <a16:creationId xmlns:a16="http://schemas.microsoft.com/office/drawing/2014/main" id="{C85626CA-30D4-914E-A63D-F31E372435BA}"/>
              </a:ext>
            </a:extLst>
          </p:cNvPr>
          <p:cNvPicPr>
            <a:picLocks noChangeAspect="1"/>
          </p:cNvPicPr>
          <p:nvPr/>
        </p:nvPicPr>
        <p:blipFill>
          <a:blip r:embed="rId2"/>
          <a:stretch>
            <a:fillRect/>
          </a:stretch>
        </p:blipFill>
        <p:spPr>
          <a:xfrm>
            <a:off x="4675831" y="2636238"/>
            <a:ext cx="6434129" cy="3026221"/>
          </a:xfrm>
          <a:prstGeom prst="rect">
            <a:avLst/>
          </a:prstGeom>
        </p:spPr>
      </p:pic>
    </p:spTree>
    <p:extLst>
      <p:ext uri="{BB962C8B-B14F-4D97-AF65-F5344CB8AC3E}">
        <p14:creationId xmlns:p14="http://schemas.microsoft.com/office/powerpoint/2010/main" val="218615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Rectangle 8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AF5D839-D380-EE47-9AC9-AFE7DD63684F}"/>
              </a:ext>
            </a:extLst>
          </p:cNvPr>
          <p:cNvSpPr>
            <a:spLocks noGrp="1"/>
          </p:cNvSpPr>
          <p:nvPr>
            <p:ph type="title"/>
          </p:nvPr>
        </p:nvSpPr>
        <p:spPr>
          <a:xfrm>
            <a:off x="466722" y="586855"/>
            <a:ext cx="3201366" cy="3387497"/>
          </a:xfrm>
        </p:spPr>
        <p:txBody>
          <a:bodyPr anchor="b">
            <a:normAutofit/>
          </a:bodyPr>
          <a:lstStyle/>
          <a:p>
            <a:pPr algn="r"/>
            <a:b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t>HACIA EL FORTALECIMIENTO DEL MODELO DE CONTROL EXTERNO </a:t>
            </a:r>
            <a:b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s-AR" sz="1800" dirty="0">
                <a:solidFill>
                  <a:srgbClr val="FFFFFF"/>
                </a:solidFill>
                <a:latin typeface="Tahoma" panose="020B0604030504040204" pitchFamily="34" charset="0"/>
                <a:ea typeface="Tahoma" panose="020B0604030504040204" pitchFamily="34" charset="0"/>
                <a:cs typeface="Tahoma" panose="020B0604030504040204" pitchFamily="34" charset="0"/>
              </a:rPr>
              <a:t>FODA </a:t>
            </a:r>
          </a:p>
        </p:txBody>
      </p:sp>
      <p:graphicFrame>
        <p:nvGraphicFramePr>
          <p:cNvPr id="5" name="Marcador de contenido 2">
            <a:extLst>
              <a:ext uri="{FF2B5EF4-FFF2-40B4-BE49-F238E27FC236}">
                <a16:creationId xmlns:a16="http://schemas.microsoft.com/office/drawing/2014/main" id="{8D621642-38DB-44AD-8E56-12307BF9E1C4}"/>
              </a:ext>
            </a:extLst>
          </p:cNvPr>
          <p:cNvGraphicFramePr>
            <a:graphicFrameLocks noGrp="1"/>
          </p:cNvGraphicFramePr>
          <p:nvPr>
            <p:ph idx="1"/>
            <p:extLst>
              <p:ext uri="{D42A27DB-BD31-4B8C-83A1-F6EECF244321}">
                <p14:modId xmlns:p14="http://schemas.microsoft.com/office/powerpoint/2010/main" val="3191352382"/>
              </p:ext>
            </p:extLst>
          </p:nvPr>
        </p:nvGraphicFramePr>
        <p:xfrm>
          <a:off x="4037826" y="261257"/>
          <a:ext cx="7944377" cy="6586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63596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7166</TotalTime>
  <Words>2155</Words>
  <Application>Microsoft Macintosh PowerPoint</Application>
  <PresentationFormat>Panorámica</PresentationFormat>
  <Paragraphs>262</Paragraphs>
  <Slides>23</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Calibri</vt:lpstr>
      <vt:lpstr>Calibri Light</vt:lpstr>
      <vt:lpstr>Tahoma</vt:lpstr>
      <vt:lpstr>Times New Roman</vt:lpstr>
      <vt:lpstr>Wingdings</vt:lpstr>
      <vt:lpstr>Tema de Office</vt:lpstr>
      <vt:lpstr>PENSAR UNA POLÍTICA PÚBLICA     ¿QUE ES UNA POLÍTICA PÚBLICA?      ¿PUEDE EL CONTROL EXTERNO CONTROLAR LAS POLÍTICAS PÚBLICAS Y GENERAR INFORMACIÓN DE CALIDAD?     ¿PUEDO PENSAR EN UNA POLÍTICA PÚBLICA QUE FORTALEZCA EL CONTROL EXTERNO?       </vt:lpstr>
      <vt:lpstr> </vt:lpstr>
      <vt:lpstr>  ¿CÓMO TOMAR MEJORES DECISIONES CUANDO SE GESTIONAN POLÍTICAS PÚBLICAS ?    ¿CÓMO ESTABLECER UNA VIA DE ENCUENTRO O PUENTE ENTRE LOS MODELOS DE CONTROL EXTERNO  Y LOS HACEDORES DE POLÍTICAS PÚBLICAS ?    ¿CÓMO GENERAR EVIDENCIA  A PARTIR DE LOS MODELOS DE CONTROL EXTERNO?     </vt:lpstr>
      <vt:lpstr>                                             EN UN ESTADO DE DERECHO EN CONTINUO PROGRESO Y EVOLUCIÓN ES NECESARIO PONER ÉNFASIS EN LOS ORGANISMOS DE CONTROL         ¿CÓMO?  ¿QUÉ? ¿PARA QUÉ?  ¿QUIÉN?      </vt:lpstr>
      <vt:lpstr>HACIA LA CONSTRUCCIÓN DEL MODELO DE CONTROL EXTERNO                     </vt:lpstr>
      <vt:lpstr>ALCANCES DEL CONTROL EXTERNO EN LA PROVINCIA DE LA PAMPA</vt:lpstr>
      <vt:lpstr>PROCEDIMIENTOS UTILIZADOS EN EL CONTROL EXTERNO EN EL TdeC de LA PAMPA</vt:lpstr>
      <vt:lpstr>ANÁLISIS DOCUMENTAL QUE RESPALDA LA COMPETENCIA DEL TdeC</vt:lpstr>
      <vt:lpstr> HACIA EL FORTALECIMIENTO DEL MODELO DE CONTROL EXTERNO  FODA </vt:lpstr>
      <vt:lpstr>HACIA EL FORTALECIMIENTO DEL MODELO DE CONTROL EXTERNO DEL TDEC:  SINTESIS CUALITATIVA</vt:lpstr>
      <vt:lpstr>APORTES PARA EL FORTALECIMIENTO DEL MODELO DE CONTROL EXTERNO DEL TdeC</vt:lpstr>
      <vt:lpstr>Presentación de PowerPoint</vt:lpstr>
      <vt:lpstr>PRESENTACIÓN GRÁFICA DEL SISTEMA DE GESTIÓN DE LA  CALIDAD DEL TdeC</vt:lpstr>
      <vt:lpstr>           PENSAR EN LA MEJORA DE LOS  PROCEDIMIENTOS DE AUDITORIA         </vt:lpstr>
      <vt:lpstr>PRERREQUISITOS </vt:lpstr>
      <vt:lpstr>PRERREQUISITOS</vt:lpstr>
      <vt:lpstr>TIPOS DE AUDITORÍAS </vt:lpstr>
      <vt:lpstr>PRINCIPIOS RECTORES DE AUDITORÍA </vt:lpstr>
      <vt:lpstr>IMPLEMENTACIÓN- MEJORA Y COMUNICACIÓN</vt:lpstr>
      <vt:lpstr>REFLEXIONES FINALES    </vt:lpstr>
      <vt:lpstr>HORIZONTE  TEMPORAL    </vt:lpstr>
      <vt:lpstr>DECISIÓN POLÍTICA:  POLÍTICA PÚBLICA DE SALUD COVID-19   “CAMPAÑA DE VACUNACIÓN COVID 19”    </vt:lpstr>
      <vt:lpstr>MUCHAS 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alejandra mac allister</dc:creator>
  <cp:lastModifiedBy>maria alejandra mac allister</cp:lastModifiedBy>
  <cp:revision>214</cp:revision>
  <dcterms:created xsi:type="dcterms:W3CDTF">2021-11-24T19:30:52Z</dcterms:created>
  <dcterms:modified xsi:type="dcterms:W3CDTF">2023-05-06T20:31:48Z</dcterms:modified>
</cp:coreProperties>
</file>