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1" r:id="rId5"/>
    <p:sldId id="260" r:id="rId6"/>
    <p:sldId id="259" r:id="rId7"/>
    <p:sldId id="263" r:id="rId8"/>
    <p:sldId id="264" r:id="rId9"/>
    <p:sldId id="27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3" r:id="rId1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EE528-0D9D-F19A-E2AC-8722E9449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80ACC0-76CD-800F-FD3A-74A37DC26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D0D11C-9D29-9CB7-91DC-902EEB38F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D9B9B5-EC08-C66A-1A71-405D9E3D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D0DC32-6768-34DF-810F-D5318210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077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1360B-A196-8C14-B7F0-0D83D858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BD55DC-082D-1EA5-C173-00F0147C7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0639B8-9493-ACA1-C377-961FF67C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F74189-C36F-ACED-85AD-F9DCEF22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B9180B-5DB1-48BA-BEDB-B316CA3D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43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420C95C-C6CC-F2F0-A217-450E46292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68DC95-F6FB-935F-E816-62670E79E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65ACBD-77BB-46D8-FEC8-32DF2F40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3C3D5-AB7B-8646-46EE-AC04E821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A20374-C3FE-D383-74F4-9AFB202A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455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41F4C-87D3-EAF3-40A3-15B82A4D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AB6164-E60E-38E9-94F8-F099198D1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8D205-11BA-A4A3-0B63-952E1ABF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C952D9-390F-79C6-38C6-0B697E8BA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112259-C0DD-15E4-0DDE-E3CB1DE5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679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3313B-1A96-2690-8B00-56B90AF2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69B9CC-CE5B-AC98-E810-8C64D241C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490CF7-071A-663B-3567-5DE08F8E3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0D461E-6D02-6F52-02E3-95B57C44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FEDFE0-EB53-A32A-E4D4-9A6A6C1F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7809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30CB0-ED25-94B2-E5C5-1623FA77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B8AC89-6D8D-5108-3C7F-8DA81191B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B293DA-0501-8D19-9A0F-7685C2FF5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B822E1-C91D-2E7B-15F8-90891A10F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21F44D-F077-BDF4-AEFF-40FAAA4F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8484D6-3EF6-3283-960D-477E523F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0640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45DBE-7ACA-E0AE-C38C-56452857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6ECF20-CEFF-52DE-D470-E3F037207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3A43C2-1AE8-C3B9-81DC-AFA61934B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807ED6-8AC1-B7DE-9CE3-EFD7A7482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A3D2FF-8705-91F9-562C-86033C03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3646E-14CF-6EC7-F64C-0E6B492AC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93CD34C-DC2D-8095-8D74-E62BFA250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C69B1A-29C9-C3E7-EBB5-BA1104DE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696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B4C0F-9EE2-1160-3B2F-4286D2A8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4EDAA24-F00F-AEC2-A717-586A3516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189B33-4388-7B0E-AF14-10DCFB56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2E46CA-D4FF-29B3-8803-09ABD83F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335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6756EDC-E8F0-451F-CEA1-B832A7E9A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D23FE7-A3D3-28F5-35FA-452DBE84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67B848-CEE7-95ED-DD4F-7AB5FD51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471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2714A-3EDF-7686-29DF-6D33B5D1C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A1EBBD-CD35-CE81-3852-53132172E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592878-6864-4B9E-AB6B-98091DFB0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F20903-6A28-513C-8966-4C97E79D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596979-1B92-C8A9-6B3E-81AC1653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B838CF-9D98-90C9-65CE-047B2648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290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198564-FF93-E8AE-1CB8-C1D3886D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3008E43-FA41-7619-6442-88EE7BD1F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CE20F5-15FE-A28B-5353-DE8FB3944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F53B30-BD4E-55B4-9818-C2A70FFE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5D54A5-69C7-B6BE-8AD2-FE3DC77C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798B72-EFA1-270D-57CC-F4FA64D3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306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CB4ABD8-6D98-AD1A-DB96-F0D3A56C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824889-9FE4-639F-EDF9-889597D89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AC61C2-893A-EBAF-4CDA-816AF002B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951488-AC66-42C0-9ECA-3D57E48139DF}" type="datetimeFigureOut">
              <a:rPr lang="es-AR" smtClean="0"/>
              <a:t>25/10/2024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5FE0B7-69F1-FC87-57B8-F8ABEACC6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3CEB9-E5E1-C559-1C3E-94D66D92B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BB3A6-DB74-4787-A3E4-57A82F687A2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7441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75E9452E-C504-10C3-7FFB-E7AA2E9751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6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985454-8C40-0CFC-F3A8-C9AC4878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3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49BEBF-A39F-9E2A-4DB2-490E22F0E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51" b="56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D2453D-963F-35AB-D2A3-35024F54C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5" b="727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44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3CB862-0BE3-3E09-58E7-4A6E83B7B6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25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2635E4-5996-E711-FEFD-F37F07EC8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" b="2513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6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CCF3D0-E670-2F34-B59C-FE75A90532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4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FEDC5E-FD31-51F7-4CEB-CEB2FB2D2E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21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968031-7543-FF6C-1051-9F942ACB8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8" b="14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7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7475A5-CDFE-EE4E-F4D2-3E440F352D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7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6E06FF-9A8E-4455-D5E7-CA71EE24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0012F4-37C4-137A-CC43-1A7B9AAB6B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0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089E65-F6A6-A9B4-6599-7B4821996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89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DAF703-4A92-91A4-6EFA-F7942E8E7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9DC068-EE47-A6D2-B541-F71DF57C6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9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4EB047-89D6-855F-EB34-928E59D15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36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Captura de pantalla de un celular de un mensaje con una foto de una persona&#10;&#10;Descripción generada automáticamente">
            <a:extLst>
              <a:ext uri="{FF2B5EF4-FFF2-40B4-BE49-F238E27FC236}">
                <a16:creationId xmlns:a16="http://schemas.microsoft.com/office/drawing/2014/main" id="{3EFEDF7A-FE11-E224-564A-DB1C754CB3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33" b="279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91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Carmen Sierra</dc:creator>
  <cp:lastModifiedBy>Carmen Sierra</cp:lastModifiedBy>
  <cp:revision>1</cp:revision>
  <dcterms:created xsi:type="dcterms:W3CDTF">2024-10-23T10:08:34Z</dcterms:created>
  <dcterms:modified xsi:type="dcterms:W3CDTF">2024-10-25T11:58:43Z</dcterms:modified>
</cp:coreProperties>
</file>